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1" r:id="rId2"/>
    <p:sldId id="262" r:id="rId3"/>
    <p:sldId id="263" r:id="rId4"/>
    <p:sldId id="264" r:id="rId5"/>
    <p:sldId id="265" r:id="rId6"/>
    <p:sldId id="278" r:id="rId7"/>
    <p:sldId id="268" r:id="rId8"/>
    <p:sldId id="267" r:id="rId9"/>
    <p:sldId id="277" r:id="rId10"/>
    <p:sldId id="269" r:id="rId11"/>
    <p:sldId id="270" r:id="rId12"/>
    <p:sldId id="279" r:id="rId13"/>
    <p:sldId id="280" r:id="rId14"/>
    <p:sldId id="281" r:id="rId15"/>
    <p:sldId id="274" r:id="rId16"/>
    <p:sldId id="282" r:id="rId17"/>
    <p:sldId id="271" r:id="rId18"/>
    <p:sldId id="272" r:id="rId19"/>
    <p:sldId id="283" r:id="rId20"/>
    <p:sldId id="273" r:id="rId21"/>
    <p:sldId id="284" r:id="rId22"/>
    <p:sldId id="285" r:id="rId23"/>
    <p:sldId id="275" r:id="rId24"/>
    <p:sldId id="276" r:id="rId2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accent5">
            <a:lumOff val="-7450"/>
          </a:schemeClr>
        </a:solidFill>
        <a:effectLst/>
        <a:uFillTx/>
        <a:latin typeface="+mj-lt"/>
        <a:ea typeface="+mj-ea"/>
        <a:cs typeface="+mj-cs"/>
        <a:sym typeface="Calibri"/>
      </a:defRPr>
    </a:lvl1pPr>
    <a:lvl2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accent5">
            <a:lumOff val="-7450"/>
          </a:schemeClr>
        </a:solidFill>
        <a:effectLst/>
        <a:uFillTx/>
        <a:latin typeface="+mj-lt"/>
        <a:ea typeface="+mj-ea"/>
        <a:cs typeface="+mj-cs"/>
        <a:sym typeface="Calibri"/>
      </a:defRPr>
    </a:lvl2pPr>
    <a:lvl3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accent5">
            <a:lumOff val="-7450"/>
          </a:schemeClr>
        </a:solidFill>
        <a:effectLst/>
        <a:uFillTx/>
        <a:latin typeface="+mj-lt"/>
        <a:ea typeface="+mj-ea"/>
        <a:cs typeface="+mj-cs"/>
        <a:sym typeface="Calibri"/>
      </a:defRPr>
    </a:lvl3pPr>
    <a:lvl4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accent5">
            <a:lumOff val="-7450"/>
          </a:schemeClr>
        </a:solidFill>
        <a:effectLst/>
        <a:uFillTx/>
        <a:latin typeface="+mj-lt"/>
        <a:ea typeface="+mj-ea"/>
        <a:cs typeface="+mj-cs"/>
        <a:sym typeface="Calibri"/>
      </a:defRPr>
    </a:lvl4pPr>
    <a:lvl5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accent5">
            <a:lumOff val="-7450"/>
          </a:schemeClr>
        </a:solidFill>
        <a:effectLst/>
        <a:uFillTx/>
        <a:latin typeface="+mj-lt"/>
        <a:ea typeface="+mj-ea"/>
        <a:cs typeface="+mj-cs"/>
        <a:sym typeface="Calibri"/>
      </a:defRPr>
    </a:lvl5pPr>
    <a:lvl6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accent5">
            <a:lumOff val="-7450"/>
          </a:schemeClr>
        </a:solidFill>
        <a:effectLst/>
        <a:uFillTx/>
        <a:latin typeface="+mj-lt"/>
        <a:ea typeface="+mj-ea"/>
        <a:cs typeface="+mj-cs"/>
        <a:sym typeface="Calibri"/>
      </a:defRPr>
    </a:lvl6pPr>
    <a:lvl7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accent5">
            <a:lumOff val="-7450"/>
          </a:schemeClr>
        </a:solidFill>
        <a:effectLst/>
        <a:uFillTx/>
        <a:latin typeface="+mj-lt"/>
        <a:ea typeface="+mj-ea"/>
        <a:cs typeface="+mj-cs"/>
        <a:sym typeface="Calibri"/>
      </a:defRPr>
    </a:lvl7pPr>
    <a:lvl8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accent5">
            <a:lumOff val="-7450"/>
          </a:schemeClr>
        </a:solidFill>
        <a:effectLst/>
        <a:uFillTx/>
        <a:latin typeface="+mj-lt"/>
        <a:ea typeface="+mj-ea"/>
        <a:cs typeface="+mj-cs"/>
        <a:sym typeface="Calibri"/>
      </a:defRPr>
    </a:lvl8pPr>
    <a:lvl9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accent5">
            <a:lumOff val="-7450"/>
          </a:schemeClr>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EF61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chemeClr val="accent5">
            <a:lumOff val="-7450"/>
          </a:schemeClr>
        </a:fontRef>
        <a:schemeClr val="accent5">
          <a:lumOff val="-7450"/>
        </a:schemeClr>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6D6D6"/>
          </a:solidFill>
        </a:fill>
      </a:tcStyle>
    </a:wholeTbl>
    <a:band2H>
      <a:tcTxStyle/>
      <a:tcStyle>
        <a:tcBdr/>
        <a:fill>
          <a:solidFill>
            <a:srgbClr val="ECEC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chemeClr val="accent5">
            <a:lumOff val="-7450"/>
          </a:schemeClr>
        </a:fontRef>
        <a:schemeClr val="accent5">
          <a:lumOff val="-7450"/>
        </a:schemeClr>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CDC"/>
          </a:solidFill>
        </a:fill>
      </a:tcStyle>
    </a:wholeTbl>
    <a:band2H>
      <a:tcTxStyle/>
      <a:tcStyle>
        <a:tcBdr/>
        <a:fill>
          <a:solidFill>
            <a:schemeClr val="accent6">
              <a:lumOff val="63215"/>
            </a:schemeClr>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chemeClr val="accent5">
            <a:lumOff val="-7450"/>
          </a:schemeClr>
        </a:fontRef>
        <a:schemeClr val="accent5">
          <a:lumOff val="-7450"/>
        </a:schemeClr>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FCF"/>
          </a:solidFill>
        </a:fill>
      </a:tcStyle>
    </a:wholeTbl>
    <a:band2H>
      <a:tcTxStyle/>
      <a:tcStyle>
        <a:tcBdr/>
        <a:fill>
          <a:solidFill>
            <a:srgbClr val="E8E8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chemeClr val="accent5">
            <a:lumOff val="-7450"/>
          </a:schemeClr>
        </a:fontRef>
        <a:schemeClr val="accent5">
          <a:lumOff val="-745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8E8"/>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chemeClr val="accent5">
            <a:lumOff val="-7450"/>
          </a:schemeClr>
        </a:fontRef>
        <a:schemeClr val="accent5">
          <a:lumOff val="-7450"/>
        </a:schemeClr>
      </a:tcTxStyle>
      <a:tcStyle>
        <a:tcBdr>
          <a:left>
            <a:ln w="12700" cap="flat">
              <a:noFill/>
              <a:miter lim="400000"/>
            </a:ln>
          </a:left>
          <a:right>
            <a:ln w="12700" cap="flat">
              <a:noFill/>
              <a:miter lim="400000"/>
            </a:ln>
          </a:right>
          <a:top>
            <a:ln w="50800" cap="flat">
              <a:solidFill>
                <a:schemeClr val="accent5">
                  <a:lumOff val="-7450"/>
                </a:schemeClr>
              </a:solidFill>
              <a:prstDash val="solid"/>
              <a:round/>
            </a:ln>
          </a:top>
          <a:bottom>
            <a:ln w="25400" cap="flat">
              <a:solidFill>
                <a:schemeClr val="accent5">
                  <a:lumOff val="-7450"/>
                </a:schemeClr>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chemeClr val="accent5">
                  <a:lumOff val="-7450"/>
                </a:schemeClr>
              </a:solidFill>
              <a:prstDash val="solid"/>
              <a:round/>
            </a:ln>
          </a:top>
          <a:bottom>
            <a:ln w="25400" cap="flat">
              <a:solidFill>
                <a:schemeClr val="accent5">
                  <a:lumOff val="-7450"/>
                </a:schemeClr>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chemeClr val="accent5">
            <a:lumOff val="-7450"/>
          </a:schemeClr>
        </a:fontRef>
        <a:schemeClr val="accent5">
          <a:lumOff val="-7450"/>
        </a:schemeClr>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CECE"/>
          </a:solidFill>
        </a:fill>
      </a:tcStyle>
    </a:wholeTbl>
    <a:band2H>
      <a:tcTxStyle/>
      <a:tcStyle>
        <a:tcBdr/>
        <a:fill>
          <a:solidFill>
            <a:srgbClr val="E8E8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lumOff val="-7450"/>
            </a:scheme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lumOff val="-7450"/>
            </a:schemeClr>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lumOff val="-7450"/>
            </a:schemeClr>
          </a:solidFill>
        </a:fill>
      </a:tcStyle>
    </a:firstRow>
  </a:tblStyle>
  <a:tblStyle styleId="{2708684C-4D16-4618-839F-0558EEFCDFE6}" styleName="">
    <a:tblBg/>
    <a:wholeTbl>
      <a:tcTxStyle b="off" i="off">
        <a:fontRef idx="major">
          <a:schemeClr val="accent5">
            <a:lumOff val="-7450"/>
          </a:schemeClr>
        </a:fontRef>
        <a:schemeClr val="accent5">
          <a:lumOff val="-7450"/>
        </a:schemeClr>
      </a:tcTxStyle>
      <a:tcStyle>
        <a:tcBdr>
          <a:left>
            <a:ln w="12700" cap="flat">
              <a:solidFill>
                <a:schemeClr val="accent5">
                  <a:lumOff val="-7450"/>
                </a:schemeClr>
              </a:solidFill>
              <a:prstDash val="solid"/>
              <a:round/>
            </a:ln>
          </a:left>
          <a:right>
            <a:ln w="12700" cap="flat">
              <a:solidFill>
                <a:schemeClr val="accent5">
                  <a:lumOff val="-7450"/>
                </a:schemeClr>
              </a:solidFill>
              <a:prstDash val="solid"/>
              <a:round/>
            </a:ln>
          </a:right>
          <a:top>
            <a:ln w="12700" cap="flat">
              <a:solidFill>
                <a:schemeClr val="accent5">
                  <a:lumOff val="-7450"/>
                </a:schemeClr>
              </a:solidFill>
              <a:prstDash val="solid"/>
              <a:round/>
            </a:ln>
          </a:top>
          <a:bottom>
            <a:ln w="12700" cap="flat">
              <a:solidFill>
                <a:schemeClr val="accent5">
                  <a:lumOff val="-7450"/>
                </a:schemeClr>
              </a:solidFill>
              <a:prstDash val="solid"/>
              <a:round/>
            </a:ln>
          </a:bottom>
          <a:insideH>
            <a:ln w="12700" cap="flat">
              <a:solidFill>
                <a:schemeClr val="accent5">
                  <a:lumOff val="-7450"/>
                </a:schemeClr>
              </a:solidFill>
              <a:prstDash val="solid"/>
              <a:round/>
            </a:ln>
          </a:insideH>
          <a:insideV>
            <a:ln w="12700" cap="flat">
              <a:solidFill>
                <a:schemeClr val="accent5">
                  <a:lumOff val="-7450"/>
                </a:schemeClr>
              </a:solidFill>
              <a:prstDash val="solid"/>
              <a:round/>
            </a:ln>
          </a:insideV>
        </a:tcBdr>
        <a:fill>
          <a:solidFill>
            <a:schemeClr val="accent5">
              <a:lumOff val="-7450"/>
              <a:alpha val="20000"/>
            </a:schemeClr>
          </a:solidFill>
        </a:fill>
      </a:tcStyle>
    </a:wholeTbl>
    <a:band2H>
      <a:tcTxStyle/>
      <a:tcStyle>
        <a:tcBdr/>
        <a:fill>
          <a:solidFill>
            <a:srgbClr val="FFFFFF"/>
          </a:solidFill>
        </a:fill>
      </a:tcStyle>
    </a:band2H>
    <a:firstCol>
      <a:tcTxStyle b="on" i="off">
        <a:fontRef idx="major">
          <a:schemeClr val="accent5">
            <a:lumOff val="-7450"/>
          </a:schemeClr>
        </a:fontRef>
        <a:schemeClr val="accent5">
          <a:lumOff val="-7450"/>
        </a:schemeClr>
      </a:tcTxStyle>
      <a:tcStyle>
        <a:tcBdr>
          <a:left>
            <a:ln w="12700" cap="flat">
              <a:solidFill>
                <a:schemeClr val="accent5">
                  <a:lumOff val="-7450"/>
                </a:schemeClr>
              </a:solidFill>
              <a:prstDash val="solid"/>
              <a:round/>
            </a:ln>
          </a:left>
          <a:right>
            <a:ln w="12700" cap="flat">
              <a:solidFill>
                <a:schemeClr val="accent5">
                  <a:lumOff val="-7450"/>
                </a:schemeClr>
              </a:solidFill>
              <a:prstDash val="solid"/>
              <a:round/>
            </a:ln>
          </a:right>
          <a:top>
            <a:ln w="12700" cap="flat">
              <a:solidFill>
                <a:schemeClr val="accent5">
                  <a:lumOff val="-7450"/>
                </a:schemeClr>
              </a:solidFill>
              <a:prstDash val="solid"/>
              <a:round/>
            </a:ln>
          </a:top>
          <a:bottom>
            <a:ln w="12700" cap="flat">
              <a:solidFill>
                <a:schemeClr val="accent5">
                  <a:lumOff val="-7450"/>
                </a:schemeClr>
              </a:solidFill>
              <a:prstDash val="solid"/>
              <a:round/>
            </a:ln>
          </a:bottom>
          <a:insideH>
            <a:ln w="12700" cap="flat">
              <a:solidFill>
                <a:schemeClr val="accent5">
                  <a:lumOff val="-7450"/>
                </a:schemeClr>
              </a:solidFill>
              <a:prstDash val="solid"/>
              <a:round/>
            </a:ln>
          </a:insideH>
          <a:insideV>
            <a:ln w="12700" cap="flat">
              <a:solidFill>
                <a:schemeClr val="accent5">
                  <a:lumOff val="-7450"/>
                </a:schemeClr>
              </a:solidFill>
              <a:prstDash val="solid"/>
              <a:round/>
            </a:ln>
          </a:insideV>
        </a:tcBdr>
        <a:fill>
          <a:solidFill>
            <a:schemeClr val="accent5">
              <a:lumOff val="-7450"/>
              <a:alpha val="20000"/>
            </a:schemeClr>
          </a:solidFill>
        </a:fill>
      </a:tcStyle>
    </a:firstCol>
    <a:lastRow>
      <a:tcTxStyle b="on" i="off">
        <a:fontRef idx="major">
          <a:schemeClr val="accent5">
            <a:lumOff val="-7450"/>
          </a:schemeClr>
        </a:fontRef>
        <a:schemeClr val="accent5">
          <a:lumOff val="-7450"/>
        </a:schemeClr>
      </a:tcTxStyle>
      <a:tcStyle>
        <a:tcBdr>
          <a:left>
            <a:ln w="12700" cap="flat">
              <a:solidFill>
                <a:schemeClr val="accent5">
                  <a:lumOff val="-7450"/>
                </a:schemeClr>
              </a:solidFill>
              <a:prstDash val="solid"/>
              <a:round/>
            </a:ln>
          </a:left>
          <a:right>
            <a:ln w="12700" cap="flat">
              <a:solidFill>
                <a:schemeClr val="accent5">
                  <a:lumOff val="-7450"/>
                </a:schemeClr>
              </a:solidFill>
              <a:prstDash val="solid"/>
              <a:round/>
            </a:ln>
          </a:right>
          <a:top>
            <a:ln w="50800" cap="flat">
              <a:solidFill>
                <a:schemeClr val="accent5">
                  <a:lumOff val="-7450"/>
                </a:schemeClr>
              </a:solidFill>
              <a:prstDash val="solid"/>
              <a:round/>
            </a:ln>
          </a:top>
          <a:bottom>
            <a:ln w="12700" cap="flat">
              <a:solidFill>
                <a:schemeClr val="accent5">
                  <a:lumOff val="-7450"/>
                </a:schemeClr>
              </a:solidFill>
              <a:prstDash val="solid"/>
              <a:round/>
            </a:ln>
          </a:bottom>
          <a:insideH>
            <a:ln w="12700" cap="flat">
              <a:solidFill>
                <a:schemeClr val="accent5">
                  <a:lumOff val="-7450"/>
                </a:schemeClr>
              </a:solidFill>
              <a:prstDash val="solid"/>
              <a:round/>
            </a:ln>
          </a:insideH>
          <a:insideV>
            <a:ln w="12700" cap="flat">
              <a:solidFill>
                <a:schemeClr val="accent5">
                  <a:lumOff val="-7450"/>
                </a:schemeClr>
              </a:solidFill>
              <a:prstDash val="solid"/>
              <a:round/>
            </a:ln>
          </a:insideV>
        </a:tcBdr>
        <a:fill>
          <a:noFill/>
        </a:fill>
      </a:tcStyle>
    </a:lastRow>
    <a:firstRow>
      <a:tcTxStyle b="on" i="off">
        <a:fontRef idx="major">
          <a:schemeClr val="accent5">
            <a:lumOff val="-7450"/>
          </a:schemeClr>
        </a:fontRef>
        <a:schemeClr val="accent5">
          <a:lumOff val="-7450"/>
        </a:schemeClr>
      </a:tcTxStyle>
      <a:tcStyle>
        <a:tcBdr>
          <a:left>
            <a:ln w="12700" cap="flat">
              <a:solidFill>
                <a:schemeClr val="accent5">
                  <a:lumOff val="-7450"/>
                </a:schemeClr>
              </a:solidFill>
              <a:prstDash val="solid"/>
              <a:round/>
            </a:ln>
          </a:left>
          <a:right>
            <a:ln w="12700" cap="flat">
              <a:solidFill>
                <a:schemeClr val="accent5">
                  <a:lumOff val="-7450"/>
                </a:schemeClr>
              </a:solidFill>
              <a:prstDash val="solid"/>
              <a:round/>
            </a:ln>
          </a:right>
          <a:top>
            <a:ln w="12700" cap="flat">
              <a:solidFill>
                <a:schemeClr val="accent5">
                  <a:lumOff val="-7450"/>
                </a:schemeClr>
              </a:solidFill>
              <a:prstDash val="solid"/>
              <a:round/>
            </a:ln>
          </a:top>
          <a:bottom>
            <a:ln w="25400" cap="flat">
              <a:solidFill>
                <a:schemeClr val="accent5">
                  <a:lumOff val="-7450"/>
                </a:schemeClr>
              </a:solidFill>
              <a:prstDash val="solid"/>
              <a:round/>
            </a:ln>
          </a:bottom>
          <a:insideH>
            <a:ln w="12700" cap="flat">
              <a:solidFill>
                <a:schemeClr val="accent5">
                  <a:lumOff val="-7450"/>
                </a:schemeClr>
              </a:solidFill>
              <a:prstDash val="solid"/>
              <a:round/>
            </a:ln>
          </a:insideH>
          <a:insideV>
            <a:ln w="12700" cap="flat">
              <a:solidFill>
                <a:schemeClr val="accent5">
                  <a:lumOff val="-7450"/>
                </a:schemeClr>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12"/>
  </p:normalViewPr>
  <p:slideViewPr>
    <p:cSldViewPr snapToGrid="0" snapToObjects="1" showGuides="1">
      <p:cViewPr varScale="1">
        <p:scale>
          <a:sx n="76" d="100"/>
          <a:sy n="76" d="100"/>
        </p:scale>
        <p:origin x="43"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96" d="100"/>
          <a:sy n="96" d="100"/>
        </p:scale>
        <p:origin x="3672"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4" name="Shape 544"/>
          <p:cNvSpPr>
            <a:spLocks noGrp="1" noRot="1" noChangeAspect="1"/>
          </p:cNvSpPr>
          <p:nvPr>
            <p:ph type="sldImg"/>
          </p:nvPr>
        </p:nvSpPr>
        <p:spPr>
          <a:xfrm>
            <a:off x="1143000" y="685800"/>
            <a:ext cx="4572000" cy="3429000"/>
          </a:xfrm>
          <a:prstGeom prst="rect">
            <a:avLst/>
          </a:prstGeom>
        </p:spPr>
        <p:txBody>
          <a:bodyPr/>
          <a:lstStyle/>
          <a:p>
            <a:endParaRPr/>
          </a:p>
        </p:txBody>
      </p:sp>
      <p:sp>
        <p:nvSpPr>
          <p:cNvPr id="545" name="Shape 54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Today we would like to speak with you about something we call security beyond the fortress</a:t>
            </a:r>
          </a:p>
        </p:txBody>
      </p:sp>
    </p:spTree>
    <p:extLst>
      <p:ext uri="{BB962C8B-B14F-4D97-AF65-F5344CB8AC3E}">
        <p14:creationId xmlns:p14="http://schemas.microsoft.com/office/powerpoint/2010/main" val="2924468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latinLnBrk="0"/>
            <a:r>
              <a:rPr lang="en-US" baseline="0" dirty="0"/>
              <a:t>Enterprises today have a fortress, which is high up there on both security and governance, but entails high cost, complex introduction of new services into the fortress, and a degraded user experience. </a:t>
            </a:r>
          </a:p>
          <a:p>
            <a:pPr algn="l" rtl="0" latinLnBrk="0"/>
            <a:endParaRPr lang="en-US" baseline="0" dirty="0"/>
          </a:p>
          <a:p>
            <a:pPr algn="l" rtl="0" latinLnBrk="0"/>
            <a:r>
              <a:rPr lang="en-US" baseline="0" dirty="0"/>
              <a:t>Outside of the fortress, you have the other 600 services. The enterprise has zero control, no governance and no security. But these services have great user experience, cost practically nothing, and provide much needed agility.</a:t>
            </a:r>
          </a:p>
          <a:p>
            <a:pPr algn="l" rtl="0" latinLnBrk="0"/>
            <a:r>
              <a:rPr lang="en-US" baseline="0" dirty="0"/>
              <a:t>(click)</a:t>
            </a:r>
          </a:p>
          <a:p>
            <a:pPr algn="l" rtl="0" latinLnBrk="0"/>
            <a:endParaRPr lang="en-US" baseline="0" dirty="0"/>
          </a:p>
          <a:p>
            <a:pPr algn="l" rtl="0" latinLnBrk="0"/>
            <a:r>
              <a:rPr lang="en-US" baseline="0" dirty="0"/>
              <a:t>Don’t think about moving 600 services into the fortress; this would be like trying to boil the ocean; it’s quite impossible. </a:t>
            </a:r>
          </a:p>
          <a:p>
            <a:pPr algn="l" rtl="0" latinLnBrk="0"/>
            <a:endParaRPr lang="en-US" baseline="0" dirty="0"/>
          </a:p>
          <a:p>
            <a:pPr algn="l" rtl="0" latinLnBrk="0"/>
            <a:r>
              <a:rPr lang="en-US" baseline="0" dirty="0"/>
              <a:t>Instead, think about moving the services along the horizontal scale, so they have acceptable security, are no longer shadow IT, maintain a great user experience and can be managed at low cost. </a:t>
            </a:r>
          </a:p>
          <a:p>
            <a:pPr algn="l" rtl="0" latinLnBrk="0"/>
            <a:endParaRPr lang="en-US" baseline="0" dirty="0"/>
          </a:p>
          <a:p>
            <a:pPr algn="l" rtl="0" latinLnBrk="0"/>
            <a:r>
              <a:rPr lang="en-US" baseline="0" dirty="0"/>
              <a:t>There result is two fold: First, it will enable all the shadow IT to become protected, at a very low cost, and no integration.</a:t>
            </a:r>
          </a:p>
          <a:p>
            <a:pPr algn="l" rtl="0" latinLnBrk="0"/>
            <a:r>
              <a:rPr lang="en-US" baseline="0" dirty="0"/>
              <a:t>But it will also enable organizations to move services that were in the fortress just because there was no other security alternative from to a more affordable and agile - but as secured platform.</a:t>
            </a:r>
          </a:p>
          <a:p>
            <a:pPr algn="l" rtl="0" latinLnBrk="0"/>
            <a:r>
              <a:rPr lang="en-US" baseline="0" dirty="0"/>
              <a:t>This will change the economy of security beyond the fortress.</a:t>
            </a:r>
          </a:p>
        </p:txBody>
      </p:sp>
    </p:spTree>
    <p:extLst>
      <p:ext uri="{BB962C8B-B14F-4D97-AF65-F5344CB8AC3E}">
        <p14:creationId xmlns:p14="http://schemas.microsoft.com/office/powerpoint/2010/main" val="3166101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In order to achieve low cost and</a:t>
            </a:r>
            <a:r>
              <a:rPr lang="en-GB" baseline="0" dirty="0"/>
              <a:t> fast</a:t>
            </a:r>
            <a:r>
              <a:rPr lang="en-GB" dirty="0"/>
              <a:t> introduction of security for services beyond</a:t>
            </a:r>
            <a:r>
              <a:rPr lang="en-GB" baseline="0" dirty="0"/>
              <a:t> the fortress</a:t>
            </a:r>
            <a:r>
              <a:rPr lang="en-GB" dirty="0"/>
              <a:t>, you need to have</a:t>
            </a:r>
            <a:r>
              <a:rPr lang="en-GB" baseline="0" dirty="0"/>
              <a:t> an all-in-one platform, without the need for anything else. In contrast to the multi-vendor fortress for your core services, where you need to configure and synchronize and test the security of the service in numerous systems, an all in one platform solves this problem, and accomplishes this in no time.</a:t>
            </a:r>
          </a:p>
          <a:p>
            <a:r>
              <a:rPr lang="en-GB" baseline="0" dirty="0"/>
              <a:t>The all-in-one platform handles every aspect of security outside the fortress. From the device, through any infrastructure such as public networks, hotels and any other infrastructure that the user will chose to use, it is pre-integrated to the cloud services </a:t>
            </a:r>
            <a:r>
              <a:rPr lang="mr-IN" baseline="0" dirty="0"/>
              <a:t>–</a:t>
            </a:r>
            <a:r>
              <a:rPr lang="en-GB" baseline="0" dirty="0"/>
              <a:t> so the platform already has done the heavy lifting for you, and you can just go and use it.</a:t>
            </a:r>
          </a:p>
          <a:p>
            <a:endParaRPr lang="en-GB" baseline="0" dirty="0"/>
          </a:p>
          <a:p>
            <a:r>
              <a:rPr lang="en-GB" baseline="0" dirty="0"/>
              <a:t>On the device itself, the platform should use a very minimal touch, respect users’ privacy, providing a seamless user experience, integrated into the normal use of the device. In parallel, the platform needs to be able to tell you when there is a risk to the fortress, such as in cases where the device is rooted, or not updated, or the internal security mechanism such as sandboxing of the OS is not working properly.</a:t>
            </a:r>
          </a:p>
          <a:p>
            <a:endParaRPr lang="en-GB" baseline="0" dirty="0"/>
          </a:p>
          <a:p>
            <a:r>
              <a:rPr lang="en-GB" baseline="0" dirty="0"/>
              <a:t>When it comes to the infrastructure, the security platform needs to be able to identify compromised infrastructure, malicious activity or attackers in the proximity of the users, and to automatically suggest to the user the best course of action </a:t>
            </a:r>
            <a:r>
              <a:rPr lang="mr-IN" baseline="0" dirty="0"/>
              <a:t>–</a:t>
            </a:r>
            <a:r>
              <a:rPr lang="en-GB" baseline="0" dirty="0"/>
              <a:t> embedded into everyday use of the device.  The platform needs to cover a wide range of hundreds of risks, and to do it without the need to install anything on the infrastructure or to use any hardware.</a:t>
            </a:r>
          </a:p>
          <a:p>
            <a:endParaRPr lang="en-GB" baseline="0" dirty="0"/>
          </a:p>
          <a:p>
            <a:r>
              <a:rPr lang="en-GB" baseline="0" dirty="0"/>
              <a:t>And in the third element, the services themselves, the platform needs to automatically enable the enterprise to introduce services, and to establish risk-based access policy, and even to remotely wipe accounts when applicable.</a:t>
            </a:r>
          </a:p>
          <a:p>
            <a:endParaRPr lang="en-GB" baseline="0" dirty="0"/>
          </a:p>
          <a:p>
            <a:r>
              <a:rPr lang="en-GB" baseline="0" dirty="0"/>
              <a:t>Having all-in-one platform that can handle security for services beyond the fortress is what enables enterprises to introduce services in minutes, at a fraction of the cost, and with no degradation in the user experience. </a:t>
            </a:r>
          </a:p>
          <a:p>
            <a:endParaRPr lang="en-GB" baseline="0" dirty="0"/>
          </a:p>
          <a:p>
            <a:endParaRPr lang="en-GB" baseline="0" dirty="0"/>
          </a:p>
          <a:p>
            <a:endParaRPr lang="en-GB" dirty="0"/>
          </a:p>
        </p:txBody>
      </p:sp>
    </p:spTree>
    <p:extLst>
      <p:ext uri="{BB962C8B-B14F-4D97-AF65-F5344CB8AC3E}">
        <p14:creationId xmlns:p14="http://schemas.microsoft.com/office/powerpoint/2010/main" val="3886896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In order to achieve low cost and</a:t>
            </a:r>
            <a:r>
              <a:rPr lang="en-GB" baseline="0" dirty="0"/>
              <a:t> fast</a:t>
            </a:r>
            <a:r>
              <a:rPr lang="en-GB" dirty="0"/>
              <a:t> introduction of security for services beyond</a:t>
            </a:r>
            <a:r>
              <a:rPr lang="en-GB" baseline="0" dirty="0"/>
              <a:t> the fortress</a:t>
            </a:r>
            <a:r>
              <a:rPr lang="en-GB" dirty="0"/>
              <a:t>, you need to have</a:t>
            </a:r>
            <a:r>
              <a:rPr lang="en-GB" baseline="0" dirty="0"/>
              <a:t> an all-in-one platform, without the need for anything else. In contrast to the multi-vendor fortress for your core services, where you need to configure and synchronize and test the security of the service in numerous systems, an all in one platform solves this problem, and accomplishes this in no time.</a:t>
            </a:r>
          </a:p>
          <a:p>
            <a:r>
              <a:rPr lang="en-GB" baseline="0" dirty="0"/>
              <a:t>The all-in-one platform handles every aspect of security outside the fortress. From the device, through any infrastructure such as public networks, hotels and any other infrastructure that the user will chose to use, it is pre-integrated to the cloud services </a:t>
            </a:r>
            <a:r>
              <a:rPr lang="mr-IN" baseline="0" dirty="0"/>
              <a:t>–</a:t>
            </a:r>
            <a:r>
              <a:rPr lang="en-GB" baseline="0" dirty="0"/>
              <a:t> so the platform already has done the heavy lifting for you, and you can just go and use it.</a:t>
            </a:r>
          </a:p>
          <a:p>
            <a:endParaRPr lang="en-GB" baseline="0" dirty="0"/>
          </a:p>
          <a:p>
            <a:r>
              <a:rPr lang="en-GB" baseline="0" dirty="0"/>
              <a:t>On the device itself, the platform should use a very minimal touch, respect users’ privacy, providing a seamless user experience, integrated into the normal use of the device. In parallel, the platform needs to be able to tell you when there is a risk to the fortress, such as in cases where the device is rooted, or not updated, or the internal security mechanism such as sandboxing of the OS is not working properly.</a:t>
            </a:r>
          </a:p>
          <a:p>
            <a:endParaRPr lang="en-GB" baseline="0" dirty="0"/>
          </a:p>
          <a:p>
            <a:r>
              <a:rPr lang="en-GB" baseline="0" dirty="0"/>
              <a:t>When it comes to the infrastructure, the security platform needs to be able to identify compromised infrastructure, malicious activity or attackers in the proximity of the users, and to automatically suggest to the user the best course of action </a:t>
            </a:r>
            <a:r>
              <a:rPr lang="mr-IN" baseline="0" dirty="0"/>
              <a:t>–</a:t>
            </a:r>
            <a:r>
              <a:rPr lang="en-GB" baseline="0" dirty="0"/>
              <a:t> embedded into everyday use of the device.  The platform needs to cover a wide range of hundreds of risks, and to do it without the need to install anything on the infrastructure or to use any hardware.</a:t>
            </a:r>
          </a:p>
          <a:p>
            <a:endParaRPr lang="en-GB" baseline="0" dirty="0"/>
          </a:p>
          <a:p>
            <a:r>
              <a:rPr lang="en-GB" baseline="0" dirty="0"/>
              <a:t>And in the third element, the services themselves, the platform needs to automatically enable the enterprise to introduce services, and to establish risk-based access policy, and even to remotely wipe accounts when applicable.</a:t>
            </a:r>
          </a:p>
          <a:p>
            <a:endParaRPr lang="en-GB" baseline="0" dirty="0"/>
          </a:p>
          <a:p>
            <a:r>
              <a:rPr lang="en-GB" baseline="0" dirty="0"/>
              <a:t>Having all-in-one platform that can handle security for services beyond the fortress is what enables enterprises to introduce services in minutes, at a fraction of the cost, and with no degradation in the user experience. </a:t>
            </a:r>
          </a:p>
          <a:p>
            <a:endParaRPr lang="en-GB" baseline="0" dirty="0"/>
          </a:p>
          <a:p>
            <a:endParaRPr lang="en-GB" baseline="0" dirty="0"/>
          </a:p>
          <a:p>
            <a:endParaRPr lang="en-GB" dirty="0"/>
          </a:p>
        </p:txBody>
      </p:sp>
    </p:spTree>
    <p:extLst>
      <p:ext uri="{BB962C8B-B14F-4D97-AF65-F5344CB8AC3E}">
        <p14:creationId xmlns:p14="http://schemas.microsoft.com/office/powerpoint/2010/main" val="822051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In order to achieve low cost and</a:t>
            </a:r>
            <a:r>
              <a:rPr lang="en-GB" baseline="0" dirty="0"/>
              <a:t> fast</a:t>
            </a:r>
            <a:r>
              <a:rPr lang="en-GB" dirty="0"/>
              <a:t> introduction of security for services beyond</a:t>
            </a:r>
            <a:r>
              <a:rPr lang="en-GB" baseline="0" dirty="0"/>
              <a:t> the fortress</a:t>
            </a:r>
            <a:r>
              <a:rPr lang="en-GB" dirty="0"/>
              <a:t>, you need to have</a:t>
            </a:r>
            <a:r>
              <a:rPr lang="en-GB" baseline="0" dirty="0"/>
              <a:t> an all-in-one platform, without the need for anything else. In contrast to the multi-vendor fortress for your core services, where you need to configure and synchronize and test the security of the service in numerous systems, an all in one platform solves this problem, and accomplishes this in no time.</a:t>
            </a:r>
          </a:p>
          <a:p>
            <a:r>
              <a:rPr lang="en-GB" baseline="0" dirty="0"/>
              <a:t>The all-in-one platform handles every aspect of security outside the fortress. From the device, through any infrastructure such as public networks, hotels and any other infrastructure that the user will chose to use, it is pre-integrated to the cloud services </a:t>
            </a:r>
            <a:r>
              <a:rPr lang="mr-IN" baseline="0" dirty="0"/>
              <a:t>–</a:t>
            </a:r>
            <a:r>
              <a:rPr lang="en-GB" baseline="0" dirty="0"/>
              <a:t> so the platform already has done the heavy lifting for you, and you can just go and use it.</a:t>
            </a:r>
          </a:p>
          <a:p>
            <a:endParaRPr lang="en-GB" baseline="0" dirty="0"/>
          </a:p>
          <a:p>
            <a:r>
              <a:rPr lang="en-GB" baseline="0" dirty="0"/>
              <a:t>On the device itself, the platform should use a very minimal touch, respect users’ privacy, providing a seamless user experience, integrated into the normal use of the device. In parallel, the platform needs to be able to tell you when there is a risk to the fortress, such as in cases where the device is rooted, or not updated, or the internal security mechanism such as sandboxing of the OS is not working properly.</a:t>
            </a:r>
          </a:p>
          <a:p>
            <a:endParaRPr lang="en-GB" baseline="0" dirty="0"/>
          </a:p>
          <a:p>
            <a:r>
              <a:rPr lang="en-GB" baseline="0" dirty="0"/>
              <a:t>When it comes to the infrastructure, the security platform needs to be able to identify compromised infrastructure, malicious activity or attackers in the proximity of the users, and to automatically suggest to the user the best course of action </a:t>
            </a:r>
            <a:r>
              <a:rPr lang="mr-IN" baseline="0" dirty="0"/>
              <a:t>–</a:t>
            </a:r>
            <a:r>
              <a:rPr lang="en-GB" baseline="0" dirty="0"/>
              <a:t> embedded into everyday use of the device.  The platform needs to cover a wide range of hundreds of risks, and to do it without the need to install anything on the infrastructure or to use any hardware.</a:t>
            </a:r>
          </a:p>
          <a:p>
            <a:endParaRPr lang="en-GB" baseline="0" dirty="0"/>
          </a:p>
          <a:p>
            <a:r>
              <a:rPr lang="en-GB" baseline="0" dirty="0"/>
              <a:t>And in the third element, the services themselves, the platform needs to automatically enable the enterprise to introduce services, and to establish risk-based access policy, and even to remotely wipe accounts when applicable.</a:t>
            </a:r>
          </a:p>
          <a:p>
            <a:endParaRPr lang="en-GB" baseline="0" dirty="0"/>
          </a:p>
          <a:p>
            <a:r>
              <a:rPr lang="en-GB" baseline="0" dirty="0"/>
              <a:t>Having all-in-one platform that can handle security for services beyond the fortress is what enables enterprises to introduce services in minutes, at a fraction of the cost, and with no degradation in the user experience. </a:t>
            </a:r>
          </a:p>
          <a:p>
            <a:endParaRPr lang="en-GB" baseline="0" dirty="0"/>
          </a:p>
          <a:p>
            <a:endParaRPr lang="en-GB" baseline="0" dirty="0"/>
          </a:p>
          <a:p>
            <a:endParaRPr lang="en-GB" dirty="0"/>
          </a:p>
        </p:txBody>
      </p:sp>
    </p:spTree>
    <p:extLst>
      <p:ext uri="{BB962C8B-B14F-4D97-AF65-F5344CB8AC3E}">
        <p14:creationId xmlns:p14="http://schemas.microsoft.com/office/powerpoint/2010/main" val="274409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very foundation</a:t>
            </a:r>
            <a:r>
              <a:rPr lang="en-US" baseline="0" dirty="0"/>
              <a:t> about security inside the Fortress has changed dramatically outside. </a:t>
            </a:r>
          </a:p>
          <a:p>
            <a:r>
              <a:rPr lang="en-US" baseline="0" dirty="0"/>
              <a:t>For example, the amount of services in use inside is dozens whereas outside it is hundreds. In fact, recent studies put the number at close to a thousand. </a:t>
            </a:r>
          </a:p>
          <a:p>
            <a:r>
              <a:rPr lang="en-US" baseline="0" dirty="0"/>
              <a:t>And life cycles of individual services can be be extremely short term </a:t>
            </a:r>
          </a:p>
          <a:p>
            <a:r>
              <a:rPr lang="en-US" baseline="0" dirty="0"/>
              <a:t>(for example, “I need to get a utility to analyze a dataset right now”) or (“our marketing team needs this design service for a project we are doing next week”). </a:t>
            </a:r>
          </a:p>
          <a:p>
            <a:r>
              <a:rPr lang="en-US" baseline="0" dirty="0"/>
              <a:t>Ultimately, the users are the approvers, not the enterprise, and they will not accept anything less than a superb experience. </a:t>
            </a:r>
          </a:p>
        </p:txBody>
      </p:sp>
    </p:spTree>
    <p:extLst>
      <p:ext uri="{BB962C8B-B14F-4D97-AF65-F5344CB8AC3E}">
        <p14:creationId xmlns:p14="http://schemas.microsoft.com/office/powerpoint/2010/main" val="870078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In order to achieve low cost and</a:t>
            </a:r>
            <a:r>
              <a:rPr lang="en-GB" baseline="0" dirty="0"/>
              <a:t> fast</a:t>
            </a:r>
            <a:r>
              <a:rPr lang="en-GB" dirty="0"/>
              <a:t> introduction of security for services beyond</a:t>
            </a:r>
            <a:r>
              <a:rPr lang="en-GB" baseline="0" dirty="0"/>
              <a:t> the fortress</a:t>
            </a:r>
            <a:r>
              <a:rPr lang="en-GB" dirty="0"/>
              <a:t>, you need to have</a:t>
            </a:r>
            <a:r>
              <a:rPr lang="en-GB" baseline="0" dirty="0"/>
              <a:t> an all-in-one platform, without the need for anything else. In contrast to the multi-vendor fortress for your core services, where you need to configure and synchronize and test the security of the service in numerous systems, an all in one platform solves this problem, and accomplishes this in no time.</a:t>
            </a:r>
          </a:p>
          <a:p>
            <a:r>
              <a:rPr lang="en-GB" baseline="0" dirty="0"/>
              <a:t>The all-in-one platform handles every aspect of security outside the fortress. From the device, through any infrastructure such as public networks, hotels and any other infrastructure that the user will chose to use, it is pre-integrated to the cloud services </a:t>
            </a:r>
            <a:r>
              <a:rPr lang="mr-IN" baseline="0" dirty="0"/>
              <a:t>–</a:t>
            </a:r>
            <a:r>
              <a:rPr lang="en-GB" baseline="0" dirty="0"/>
              <a:t> so the platform already has done the heavy lifting for you, and you can just go and use it.</a:t>
            </a:r>
          </a:p>
          <a:p>
            <a:endParaRPr lang="en-GB" baseline="0" dirty="0"/>
          </a:p>
          <a:p>
            <a:r>
              <a:rPr lang="en-GB" baseline="0" dirty="0"/>
              <a:t>On the device itself, the platform should use a very minimal touch, respect users’ privacy, providing a seamless user experience, integrated into the normal use of the device. In parallel, the platform needs to be able to tell you when there is a risk to the fortress, such as in cases where the device is rooted, or not updated, or the internal security mechanism such as sandboxing of the OS is not working properly.</a:t>
            </a:r>
          </a:p>
          <a:p>
            <a:endParaRPr lang="en-GB" baseline="0" dirty="0"/>
          </a:p>
          <a:p>
            <a:r>
              <a:rPr lang="en-GB" baseline="0" dirty="0"/>
              <a:t>When it comes to the infrastructure, the security platform needs to be able to identify compromised infrastructure, malicious activity or attackers in the proximity of the users, and to automatically suggest to the user the best course of action </a:t>
            </a:r>
            <a:r>
              <a:rPr lang="mr-IN" baseline="0" dirty="0"/>
              <a:t>–</a:t>
            </a:r>
            <a:r>
              <a:rPr lang="en-GB" baseline="0" dirty="0"/>
              <a:t> embedded into everyday use of the device.  The platform needs to cover a wide range of hundreds of risks, and to do it without the need to install anything on the infrastructure or to use any hardware.</a:t>
            </a:r>
          </a:p>
          <a:p>
            <a:endParaRPr lang="en-GB" baseline="0" dirty="0"/>
          </a:p>
          <a:p>
            <a:r>
              <a:rPr lang="en-GB" baseline="0" dirty="0"/>
              <a:t>And in the third element, the services themselves, the platform needs to automatically enable the enterprise to introduce services, and to establish risk-based access policy, and even to remotely wipe accounts when applicable.</a:t>
            </a:r>
          </a:p>
          <a:p>
            <a:endParaRPr lang="en-GB" baseline="0" dirty="0"/>
          </a:p>
          <a:p>
            <a:r>
              <a:rPr lang="en-GB" baseline="0" dirty="0"/>
              <a:t>Having all-in-one platform that can handle security for services beyond the fortress is what enables enterprises to introduce services in minutes, at a fraction of the cost, and with no degradation in the user experience. </a:t>
            </a:r>
          </a:p>
          <a:p>
            <a:endParaRPr lang="en-GB" baseline="0" dirty="0"/>
          </a:p>
          <a:p>
            <a:endParaRPr lang="en-GB" baseline="0" dirty="0"/>
          </a:p>
          <a:p>
            <a:endParaRPr lang="en-GB" dirty="0"/>
          </a:p>
        </p:txBody>
      </p:sp>
    </p:spTree>
    <p:extLst>
      <p:ext uri="{BB962C8B-B14F-4D97-AF65-F5344CB8AC3E}">
        <p14:creationId xmlns:p14="http://schemas.microsoft.com/office/powerpoint/2010/main" val="3370507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Up to now, we have described a world</a:t>
            </a:r>
            <a:r>
              <a:rPr lang="en-GB" baseline="0" dirty="0"/>
              <a:t> view.  That world view is one that looks beyond the fortress and prescribes the requirements for a situationally flexible security solution.</a:t>
            </a:r>
          </a:p>
          <a:p>
            <a:r>
              <a:rPr lang="en-GB" baseline="0" dirty="0"/>
              <a:t>We believe this is the world view, and this is what the security solution beyond the fortress should look like, and this is why we built Coronet. </a:t>
            </a:r>
          </a:p>
          <a:p>
            <a:r>
              <a:rPr lang="en-GB" baseline="0" dirty="0"/>
              <a:t>To accommodate a diversity of work styles, recognizing the need for instant service availability, with no development runway, at minimal cost, and providing complete satisfaction to the end user.  </a:t>
            </a:r>
          </a:p>
          <a:p>
            <a:r>
              <a:rPr lang="en-GB" baseline="0" dirty="0"/>
              <a:t>So, beyond the fortress, Coronet provides an all-in-one security platform for the other 600 services that everybody is using.  </a:t>
            </a:r>
          </a:p>
          <a:p>
            <a:endParaRPr lang="en-GB" dirty="0"/>
          </a:p>
        </p:txBody>
      </p:sp>
    </p:spTree>
    <p:extLst>
      <p:ext uri="{BB962C8B-B14F-4D97-AF65-F5344CB8AC3E}">
        <p14:creationId xmlns:p14="http://schemas.microsoft.com/office/powerpoint/2010/main" val="3646239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noRot="1" noChangeAspect="1"/>
          </p:cNvSpPr>
          <p:nvPr>
            <p:ph type="sldImg"/>
          </p:nvPr>
        </p:nvSpPr>
        <p:spPr>
          <a:xfrm>
            <a:off x="381000" y="685800"/>
            <a:ext cx="6096000" cy="3429000"/>
          </a:xfrm>
          <a:prstGeom prst="rect">
            <a:avLst/>
          </a:prstGeom>
        </p:spPr>
        <p:txBody>
          <a:bodyPr/>
          <a:lstStyle/>
          <a:p>
            <a:endParaRPr/>
          </a:p>
        </p:txBody>
      </p:sp>
      <p:sp>
        <p:nvSpPr>
          <p:cNvPr id="285" name="Shape 285"/>
          <p:cNvSpPr>
            <a:spLocks noGrp="1"/>
          </p:cNvSpPr>
          <p:nvPr>
            <p:ph type="body" sz="quarter" idx="1"/>
          </p:nvPr>
        </p:nvSpPr>
        <p:spPr>
          <a:prstGeom prst="rect">
            <a:avLst/>
          </a:prstGeom>
        </p:spPr>
        <p:txBody>
          <a:bodyPr/>
          <a:lstStyle/>
          <a:p>
            <a:r>
              <a:t>of white collar employees use more than one wireless device for work and private purposes </a:t>
            </a:r>
          </a:p>
        </p:txBody>
      </p:sp>
    </p:spTree>
    <p:extLst>
      <p:ext uri="{BB962C8B-B14F-4D97-AF65-F5344CB8AC3E}">
        <p14:creationId xmlns:p14="http://schemas.microsoft.com/office/powerpoint/2010/main" val="596443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noRot="1" noChangeAspect="1"/>
          </p:cNvSpPr>
          <p:nvPr>
            <p:ph type="sldImg"/>
          </p:nvPr>
        </p:nvSpPr>
        <p:spPr>
          <a:xfrm>
            <a:off x="381000" y="685800"/>
            <a:ext cx="6096000" cy="3429000"/>
          </a:xfrm>
          <a:prstGeom prst="rect">
            <a:avLst/>
          </a:prstGeom>
        </p:spPr>
        <p:txBody>
          <a:bodyPr/>
          <a:lstStyle/>
          <a:p>
            <a:endParaRPr/>
          </a:p>
        </p:txBody>
      </p:sp>
      <p:sp>
        <p:nvSpPr>
          <p:cNvPr id="285" name="Shape 285"/>
          <p:cNvSpPr>
            <a:spLocks noGrp="1"/>
          </p:cNvSpPr>
          <p:nvPr>
            <p:ph type="body" sz="quarter" idx="1"/>
          </p:nvPr>
        </p:nvSpPr>
        <p:spPr>
          <a:prstGeom prst="rect">
            <a:avLst/>
          </a:prstGeom>
        </p:spPr>
        <p:txBody>
          <a:bodyPr/>
          <a:lstStyle/>
          <a:p>
            <a:r>
              <a:t>of white collar employees use more than one wireless device for work and private purposes </a:t>
            </a:r>
          </a:p>
        </p:txBody>
      </p:sp>
    </p:spTree>
    <p:extLst>
      <p:ext uri="{BB962C8B-B14F-4D97-AF65-F5344CB8AC3E}">
        <p14:creationId xmlns:p14="http://schemas.microsoft.com/office/powerpoint/2010/main" val="391069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let’s start by asking: what is the Fortress?</a:t>
            </a:r>
          </a:p>
          <a:p>
            <a:r>
              <a:rPr lang="en-US" dirty="0"/>
              <a:t>The Fortress secures your core services. </a:t>
            </a:r>
          </a:p>
          <a:p>
            <a:r>
              <a:rPr lang="en-US" dirty="0"/>
              <a:t>It includes the security layers that most everyone is familiar with: firewalls, containers, VPN, exfiltration tools, intrusion protection, and cloud access security broker services</a:t>
            </a:r>
          </a:p>
        </p:txBody>
      </p:sp>
    </p:spTree>
    <p:extLst>
      <p:ext uri="{BB962C8B-B14F-4D97-AF65-F5344CB8AC3E}">
        <p14:creationId xmlns:p14="http://schemas.microsoft.com/office/powerpoint/2010/main" val="3772552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They</a:t>
            </a:r>
            <a:r>
              <a:rPr lang="en-US" baseline="0" dirty="0"/>
              <a:t> want to use their devices, with their apps, connecting from anywhere, using any service. </a:t>
            </a:r>
          </a:p>
          <a:p>
            <a:r>
              <a:rPr lang="en-US" baseline="0" dirty="0"/>
              <a:t>In any way that makes them productive. </a:t>
            </a:r>
          </a:p>
          <a:p>
            <a:r>
              <a:rPr lang="en-US" baseline="0" dirty="0"/>
              <a:t>It’s not that they want to violate policy; it’s just because they simply want to get their work done. </a:t>
            </a:r>
            <a:endParaRPr lang="en-US" dirty="0"/>
          </a:p>
        </p:txBody>
      </p:sp>
    </p:spTree>
    <p:extLst>
      <p:ext uri="{BB962C8B-B14F-4D97-AF65-F5344CB8AC3E}">
        <p14:creationId xmlns:p14="http://schemas.microsoft.com/office/powerpoint/2010/main" val="2188972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They</a:t>
            </a:r>
            <a:r>
              <a:rPr lang="en-US" baseline="0" dirty="0"/>
              <a:t> want to use their devices, with their apps, connecting from anywhere, using any service. </a:t>
            </a:r>
          </a:p>
          <a:p>
            <a:r>
              <a:rPr lang="en-US" baseline="0" dirty="0"/>
              <a:t>In any way that makes them productive. </a:t>
            </a:r>
          </a:p>
          <a:p>
            <a:r>
              <a:rPr lang="en-US" baseline="0" dirty="0"/>
              <a:t>It’s not that they want to violate policy; it’s just because they simply want to get their work done. </a:t>
            </a:r>
            <a:endParaRPr lang="en-US" dirty="0"/>
          </a:p>
        </p:txBody>
      </p:sp>
    </p:spTree>
    <p:extLst>
      <p:ext uri="{BB962C8B-B14F-4D97-AF65-F5344CB8AC3E}">
        <p14:creationId xmlns:p14="http://schemas.microsoft.com/office/powerpoint/2010/main" val="1488582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r>
              <a:rPr lang="en-US" dirty="0"/>
              <a:t>While the Fortress is designed to protect</a:t>
            </a:r>
            <a:r>
              <a:rPr lang="en-US" baseline="0" dirty="0"/>
              <a:t> a few core services inside, hundreds of services are being used outside the fortress all across the enterprise.</a:t>
            </a:r>
            <a:endParaRPr lang="en-US" dirty="0"/>
          </a:p>
        </p:txBody>
      </p:sp>
    </p:spTree>
    <p:extLst>
      <p:ext uri="{BB962C8B-B14F-4D97-AF65-F5344CB8AC3E}">
        <p14:creationId xmlns:p14="http://schemas.microsoft.com/office/powerpoint/2010/main" val="3061597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In order to achieve low cost and</a:t>
            </a:r>
            <a:r>
              <a:rPr lang="en-GB" baseline="0" dirty="0"/>
              <a:t> fast</a:t>
            </a:r>
            <a:r>
              <a:rPr lang="en-GB" dirty="0"/>
              <a:t> introduction of security for services beyond</a:t>
            </a:r>
            <a:r>
              <a:rPr lang="en-GB" baseline="0" dirty="0"/>
              <a:t> the fortress</a:t>
            </a:r>
            <a:r>
              <a:rPr lang="en-GB" dirty="0"/>
              <a:t>, you need to have</a:t>
            </a:r>
            <a:r>
              <a:rPr lang="en-GB" baseline="0" dirty="0"/>
              <a:t> an all-in-one platform, without the need for anything else. In contrast to the multi-vendor fortress for your core services, where you need to configure and synchronize and test the security of the service in numerous systems, an all in one platform solves this problem, and accomplishes this in no time.</a:t>
            </a:r>
          </a:p>
          <a:p>
            <a:r>
              <a:rPr lang="en-GB" baseline="0" dirty="0"/>
              <a:t>The all-in-one platform handles every aspect of security outside the fortress. From the device, through any infrastructure such as public networks, hotels and any other infrastructure that the user will chose to use, it is pre-integrated to the cloud services </a:t>
            </a:r>
            <a:r>
              <a:rPr lang="mr-IN" baseline="0" dirty="0"/>
              <a:t>–</a:t>
            </a:r>
            <a:r>
              <a:rPr lang="en-GB" baseline="0" dirty="0"/>
              <a:t> so the platform already has done the heavy lifting for you, and you can just go and use it.</a:t>
            </a:r>
          </a:p>
          <a:p>
            <a:endParaRPr lang="en-GB" baseline="0" dirty="0"/>
          </a:p>
          <a:p>
            <a:r>
              <a:rPr lang="en-GB" baseline="0" dirty="0"/>
              <a:t>On the device itself, the platform should use a very minimal touch, respect users’ privacy, providing a seamless user experience, integrated into the normal use of the device. In parallel, the platform needs to be able to tell you when there is a risk to the fortress, such as in cases where the device is rooted, or not updated, or the internal security mechanism such as sandboxing of the OS is not working properly.</a:t>
            </a:r>
          </a:p>
          <a:p>
            <a:endParaRPr lang="en-GB" baseline="0" dirty="0"/>
          </a:p>
          <a:p>
            <a:r>
              <a:rPr lang="en-GB" baseline="0" dirty="0"/>
              <a:t>When it comes to the infrastructure, the security platform needs to be able to identify compromised infrastructure, malicious activity or attackers in the proximity of the users, and to automatically suggest to the user the best course of action </a:t>
            </a:r>
            <a:r>
              <a:rPr lang="mr-IN" baseline="0" dirty="0"/>
              <a:t>–</a:t>
            </a:r>
            <a:r>
              <a:rPr lang="en-GB" baseline="0" dirty="0"/>
              <a:t> embedded into everyday use of the device.  The platform needs to cover a wide range of hundreds of risks, and to do it without the need to install anything on the infrastructure or to use any hardware.</a:t>
            </a:r>
          </a:p>
          <a:p>
            <a:endParaRPr lang="en-GB" baseline="0" dirty="0"/>
          </a:p>
          <a:p>
            <a:r>
              <a:rPr lang="en-GB" baseline="0" dirty="0"/>
              <a:t>And in the third element, the services themselves, the platform needs to automatically enable the enterprise to introduce services, and to establish risk-based access policy, and even to remotely wipe accounts when applicable.</a:t>
            </a:r>
          </a:p>
          <a:p>
            <a:endParaRPr lang="en-GB" baseline="0" dirty="0"/>
          </a:p>
          <a:p>
            <a:r>
              <a:rPr lang="en-GB" baseline="0" dirty="0"/>
              <a:t>Having all-in-one platform that can handle security for services beyond the fortress is what enables enterprises to introduce services in minutes, at a fraction of the cost, and with no degradation in the user experience. </a:t>
            </a:r>
          </a:p>
          <a:p>
            <a:endParaRPr lang="en-GB" baseline="0" dirty="0"/>
          </a:p>
          <a:p>
            <a:endParaRPr lang="en-GB" baseline="0" dirty="0"/>
          </a:p>
          <a:p>
            <a:endParaRPr lang="en-GB" dirty="0"/>
          </a:p>
        </p:txBody>
      </p:sp>
    </p:spTree>
    <p:extLst>
      <p:ext uri="{BB962C8B-B14F-4D97-AF65-F5344CB8AC3E}">
        <p14:creationId xmlns:p14="http://schemas.microsoft.com/office/powerpoint/2010/main" val="313629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Typically, the fortress requires dozens of security vendors and solutions</a:t>
            </a:r>
          </a:p>
          <a:p>
            <a:r>
              <a:rPr lang="en-US" dirty="0"/>
              <a:t>It requires heavy integration</a:t>
            </a:r>
            <a:r>
              <a:rPr lang="en-US" baseline="0" dirty="0"/>
              <a:t> to make everything work</a:t>
            </a:r>
          </a:p>
          <a:p>
            <a:r>
              <a:rPr lang="en-US" baseline="0" dirty="0"/>
              <a:t>There is a very large investment of time money and resources </a:t>
            </a:r>
          </a:p>
          <a:p>
            <a:r>
              <a:rPr lang="en-US" baseline="0" dirty="0"/>
              <a:t>This complexity mean that introducing new services (for example, </a:t>
            </a:r>
            <a:r>
              <a:rPr lang="en-US" baseline="0" dirty="0" err="1"/>
              <a:t>DropBox</a:t>
            </a:r>
            <a:r>
              <a:rPr lang="en-US" baseline="0" dirty="0"/>
              <a:t>, </a:t>
            </a:r>
            <a:r>
              <a:rPr lang="en-US" baseline="0" dirty="0" err="1"/>
              <a:t>etc</a:t>
            </a:r>
            <a:r>
              <a:rPr lang="en-US" baseline="0" dirty="0"/>
              <a:t> takes a long time)</a:t>
            </a:r>
          </a:p>
          <a:p>
            <a:r>
              <a:rPr lang="en-US" dirty="0"/>
              <a:t>And</a:t>
            </a:r>
            <a:r>
              <a:rPr lang="en-US" baseline="0" dirty="0"/>
              <a:t> from a user perspective there is often a degradation in their experience</a:t>
            </a:r>
            <a:r>
              <a:rPr lang="en-US" dirty="0"/>
              <a:t>.</a:t>
            </a:r>
          </a:p>
        </p:txBody>
      </p:sp>
    </p:spTree>
    <p:extLst>
      <p:ext uri="{BB962C8B-B14F-4D97-AF65-F5344CB8AC3E}">
        <p14:creationId xmlns:p14="http://schemas.microsoft.com/office/powerpoint/2010/main" val="5092959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www.coro.net/" TargetMode="Externa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hyperlink" Target="http://www.coro.net/" TargetMode="Externa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coro.ne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www.coro.net/" TargetMode="Externa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coro.net/" TargetMode="Externa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2">
    <p:spTree>
      <p:nvGrpSpPr>
        <p:cNvPr id="1" name=""/>
        <p:cNvGrpSpPr/>
        <p:nvPr/>
      </p:nvGrpSpPr>
      <p:grpSpPr>
        <a:xfrm>
          <a:off x="0" y="0"/>
          <a:ext cx="0" cy="0"/>
          <a:chOff x="0" y="0"/>
          <a:chExt cx="0" cy="0"/>
        </a:xfrm>
      </p:grpSpPr>
      <p:sp>
        <p:nvSpPr>
          <p:cNvPr id="27" name="Shape 27"/>
          <p:cNvSpPr/>
          <p:nvPr/>
        </p:nvSpPr>
        <p:spPr>
          <a:xfrm>
            <a:off x="685800" y="732658"/>
            <a:ext cx="7772400" cy="98424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nSpc>
                <a:spcPct val="90000"/>
              </a:lnSpc>
              <a:defRPr sz="3200">
                <a:latin typeface="Trebuchet MS"/>
                <a:ea typeface="Trebuchet MS"/>
                <a:cs typeface="Trebuchet MS"/>
                <a:sym typeface="Trebuchet MS"/>
              </a:defRPr>
            </a:lvl1pPr>
          </a:lstStyle>
          <a:p>
            <a:br/>
            <a:endParaRPr/>
          </a:p>
        </p:txBody>
      </p:sp>
      <p:pic>
        <p:nvPicPr>
          <p:cNvPr id="28" name="image1.png" descr="swirl copy.png"/>
          <p:cNvPicPr>
            <a:picLocks noChangeAspect="1"/>
          </p:cNvPicPr>
          <p:nvPr/>
        </p:nvPicPr>
        <p:blipFill>
          <a:blip r:embed="rId2">
            <a:extLst/>
          </a:blip>
          <a:stretch>
            <a:fillRect/>
          </a:stretch>
        </p:blipFill>
        <p:spPr>
          <a:xfrm>
            <a:off x="0" y="227506"/>
            <a:ext cx="21119984" cy="691954"/>
          </a:xfrm>
          <a:prstGeom prst="rect">
            <a:avLst/>
          </a:prstGeom>
          <a:ln w="12700">
            <a:miter lim="400000"/>
          </a:ln>
        </p:spPr>
      </p:pic>
      <p:sp>
        <p:nvSpPr>
          <p:cNvPr id="29" name="Shape 29"/>
          <p:cNvSpPr/>
          <p:nvPr/>
        </p:nvSpPr>
        <p:spPr>
          <a:xfrm>
            <a:off x="685798" y="2218263"/>
            <a:ext cx="10315001" cy="98424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nSpc>
                <a:spcPct val="90000"/>
              </a:lnSpc>
              <a:defRPr sz="3200">
                <a:latin typeface="Trebuchet MS"/>
                <a:ea typeface="Trebuchet MS"/>
                <a:cs typeface="Trebuchet MS"/>
                <a:sym typeface="Trebuchet MS"/>
              </a:defRPr>
            </a:lvl1pPr>
          </a:lstStyle>
          <a:p>
            <a:br/>
            <a:endParaRPr/>
          </a:p>
        </p:txBody>
      </p:sp>
      <p:pic>
        <p:nvPicPr>
          <p:cNvPr id="30" name="image4.jpeg"/>
          <p:cNvPicPr>
            <a:picLocks noChangeAspect="1"/>
          </p:cNvPicPr>
          <p:nvPr userDrawn="1"/>
        </p:nvPicPr>
        <p:blipFill>
          <a:blip r:embed="rId3">
            <a:extLst/>
          </a:blip>
          <a:srcRect t="9108" b="13361"/>
          <a:stretch>
            <a:fillRect/>
          </a:stretch>
        </p:blipFill>
        <p:spPr>
          <a:xfrm>
            <a:off x="0" y="0"/>
            <a:ext cx="12190555" cy="5324297"/>
          </a:xfrm>
          <a:prstGeom prst="rect">
            <a:avLst/>
          </a:prstGeom>
          <a:ln w="12700">
            <a:miter lim="400000"/>
          </a:ln>
        </p:spPr>
      </p:pic>
      <p:pic>
        <p:nvPicPr>
          <p:cNvPr id="31" name="image3.png"/>
          <p:cNvPicPr>
            <a:picLocks noChangeAspect="1"/>
          </p:cNvPicPr>
          <p:nvPr/>
        </p:nvPicPr>
        <p:blipFill>
          <a:blip r:embed="rId4">
            <a:extLst/>
          </a:blip>
          <a:stretch>
            <a:fillRect/>
          </a:stretch>
        </p:blipFill>
        <p:spPr>
          <a:xfrm>
            <a:off x="4853459" y="5471264"/>
            <a:ext cx="2485077" cy="980631"/>
          </a:xfrm>
          <a:prstGeom prst="rect">
            <a:avLst/>
          </a:prstGeom>
          <a:ln w="12700">
            <a:miter lim="400000"/>
          </a:ln>
        </p:spPr>
      </p:pic>
      <p:sp>
        <p:nvSpPr>
          <p:cNvPr id="32" name="Shape 32"/>
          <p:cNvSpPr/>
          <p:nvPr/>
        </p:nvSpPr>
        <p:spPr>
          <a:xfrm>
            <a:off x="4491837" y="6241863"/>
            <a:ext cx="3208318" cy="243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pPr>
              <a:lnSpc>
                <a:spcPct val="81000"/>
              </a:lnSpc>
              <a:spcBef>
                <a:spcPts val="1000"/>
              </a:spcBef>
              <a:defRPr sz="1100">
                <a:solidFill>
                  <a:srgbClr val="606060"/>
                </a:solidFill>
                <a:latin typeface="Trebuchet MS"/>
                <a:ea typeface="Trebuchet MS"/>
                <a:cs typeface="Trebuchet MS"/>
                <a:sym typeface="Trebuchet MS"/>
              </a:defRPr>
            </a:pPr>
            <a:r>
              <a:t>@coronetworks | </a:t>
            </a:r>
            <a:r>
              <a:rPr u="sng">
                <a:solidFill>
                  <a:srgbClr val="0000FF"/>
                </a:solidFill>
                <a:uFill>
                  <a:solidFill>
                    <a:srgbClr val="0000FF"/>
                  </a:solidFill>
                </a:uFill>
                <a:hlinkClick r:id="rId5"/>
              </a:rPr>
              <a:t>www.coro.net</a:t>
            </a:r>
          </a:p>
        </p:txBody>
      </p:sp>
      <p:sp>
        <p:nvSpPr>
          <p:cNvPr id="20" name="Text Placeholder 3"/>
          <p:cNvSpPr>
            <a:spLocks noGrp="1"/>
          </p:cNvSpPr>
          <p:nvPr>
            <p:ph type="body" sz="quarter" idx="10" hasCustomPrompt="1"/>
          </p:nvPr>
        </p:nvSpPr>
        <p:spPr>
          <a:xfrm>
            <a:off x="837477" y="4041706"/>
            <a:ext cx="10515600" cy="467376"/>
          </a:xfrm>
          <a:prstGeom prst="rect">
            <a:avLst/>
          </a:prstGeom>
        </p:spPr>
        <p:txBody>
          <a:bodyPr/>
          <a:lstStyle>
            <a:lvl1pPr marL="0" indent="0" algn="ctr" rtl="0">
              <a:buNone/>
              <a:defRPr sz="2000" b="0" i="1" baseline="0">
                <a:solidFill>
                  <a:schemeClr val="bg1">
                    <a:lumMod val="95000"/>
                  </a:schemeClr>
                </a:solidFill>
                <a:latin typeface="+mn-lt"/>
                <a:ea typeface="Proxima Nova" charset="0"/>
                <a:cs typeface="Proxima Nova"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Subtitle/Name and title of the presenter/Date</a:t>
            </a:r>
          </a:p>
        </p:txBody>
      </p:sp>
      <p:sp>
        <p:nvSpPr>
          <p:cNvPr id="11" name="Title 1"/>
          <p:cNvSpPr>
            <a:spLocks noGrp="1"/>
          </p:cNvSpPr>
          <p:nvPr>
            <p:ph type="title" hasCustomPrompt="1"/>
          </p:nvPr>
        </p:nvSpPr>
        <p:spPr>
          <a:xfrm>
            <a:off x="837477" y="1220961"/>
            <a:ext cx="10515600" cy="1897477"/>
          </a:xfrm>
          <a:prstGeom prst="rect">
            <a:avLst/>
          </a:prstGeom>
        </p:spPr>
        <p:txBody>
          <a:bodyPr anchor="b"/>
          <a:lstStyle>
            <a:lvl1pPr rtl="0">
              <a:lnSpc>
                <a:spcPts val="7000"/>
              </a:lnSpc>
              <a:defRPr sz="4800" b="0" i="0" baseline="0">
                <a:solidFill>
                  <a:schemeClr val="bg1">
                    <a:lumMod val="95000"/>
                  </a:schemeClr>
                </a:solidFill>
                <a:effectLst/>
                <a:latin typeface="+mn-lt"/>
                <a:ea typeface="Proxima Nova Light" charset="0"/>
                <a:cs typeface="Proxima Nova Light" charset="0"/>
              </a:defRPr>
            </a:lvl1pPr>
          </a:lstStyle>
          <a:p>
            <a:r>
              <a:rPr lang="en-US" dirty="0"/>
              <a:t>Presentation title</a:t>
            </a:r>
            <a:br>
              <a:rPr lang="en-US" dirty="0"/>
            </a:br>
            <a:r>
              <a:rPr lang="en-US" dirty="0"/>
              <a:t>(cover slide)</a:t>
            </a:r>
          </a:p>
        </p:txBody>
      </p:sp>
      <p:sp>
        <p:nvSpPr>
          <p:cNvPr id="13" name="Shape 34"/>
          <p:cNvSpPr/>
          <p:nvPr userDrawn="1"/>
        </p:nvSpPr>
        <p:spPr>
          <a:xfrm>
            <a:off x="5787106" y="3548336"/>
            <a:ext cx="616343" cy="0"/>
          </a:xfrm>
          <a:prstGeom prst="line">
            <a:avLst/>
          </a:prstGeom>
          <a:ln w="25400">
            <a:solidFill>
              <a:srgbClr val="EF612B"/>
            </a:solidFill>
          </a:ln>
        </p:spPr>
        <p:txBody>
          <a:bodyPr lIns="45718" tIns="45718" rIns="45718" bIns="45718"/>
          <a:lstStyle/>
          <a:p>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Section Title">
    <p:bg>
      <p:bgPr>
        <a:solidFill>
          <a:srgbClr val="181921"/>
        </a:solidFill>
        <a:effectLst/>
      </p:bgPr>
    </p:bg>
    <p:spTree>
      <p:nvGrpSpPr>
        <p:cNvPr id="1" name=""/>
        <p:cNvGrpSpPr/>
        <p:nvPr/>
      </p:nvGrpSpPr>
      <p:grpSpPr>
        <a:xfrm>
          <a:off x="0" y="0"/>
          <a:ext cx="0" cy="0"/>
          <a:chOff x="0" y="0"/>
          <a:chExt cx="0" cy="0"/>
        </a:xfrm>
      </p:grpSpPr>
      <p:pic>
        <p:nvPicPr>
          <p:cNvPr id="60" name="image6.png"/>
          <p:cNvPicPr>
            <a:picLocks noChangeAspect="1"/>
          </p:cNvPicPr>
          <p:nvPr/>
        </p:nvPicPr>
        <p:blipFill>
          <a:blip r:embed="rId2">
            <a:extLst/>
          </a:blip>
          <a:stretch>
            <a:fillRect/>
          </a:stretch>
        </p:blipFill>
        <p:spPr>
          <a:xfrm>
            <a:off x="11492455" y="6195526"/>
            <a:ext cx="469697" cy="469697"/>
          </a:xfrm>
          <a:prstGeom prst="rect">
            <a:avLst/>
          </a:prstGeom>
          <a:ln w="12700">
            <a:miter lim="400000"/>
          </a:ln>
        </p:spPr>
      </p:pic>
      <p:sp>
        <p:nvSpPr>
          <p:cNvPr id="61" name="Shape 61"/>
          <p:cNvSpPr/>
          <p:nvPr/>
        </p:nvSpPr>
        <p:spPr>
          <a:xfrm>
            <a:off x="5743571" y="6395985"/>
            <a:ext cx="828682" cy="269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defRPr>
                <a:solidFill>
                  <a:schemeClr val="accent4"/>
                </a:solidFill>
                <a:latin typeface="Trebuchet MS"/>
                <a:ea typeface="Trebuchet MS"/>
                <a:cs typeface="Trebuchet MS"/>
                <a:sym typeface="Trebuchet MS"/>
              </a:defRPr>
            </a:lvl1pPr>
          </a:lstStyle>
          <a:p>
            <a:r>
              <a:t>Coronet ©</a:t>
            </a:r>
          </a:p>
        </p:txBody>
      </p:sp>
      <p:sp>
        <p:nvSpPr>
          <p:cNvPr id="7" name="Title 1"/>
          <p:cNvSpPr>
            <a:spLocks noGrp="1"/>
          </p:cNvSpPr>
          <p:nvPr>
            <p:ph type="title" hasCustomPrompt="1"/>
          </p:nvPr>
        </p:nvSpPr>
        <p:spPr>
          <a:xfrm>
            <a:off x="392635" y="221670"/>
            <a:ext cx="11369873" cy="1108363"/>
          </a:xfrm>
          <a:prstGeom prst="rect">
            <a:avLst/>
          </a:prstGeom>
        </p:spPr>
        <p:txBody>
          <a:bodyPr/>
          <a:lstStyle>
            <a:lvl1pPr algn="ctr" rtl="0">
              <a:lnSpc>
                <a:spcPts val="8000"/>
              </a:lnSpc>
              <a:defRPr sz="4800" b="0" i="0" baseline="0">
                <a:solidFill>
                  <a:schemeClr val="bg1">
                    <a:lumMod val="95000"/>
                  </a:schemeClr>
                </a:solidFill>
                <a:effectLst/>
                <a:latin typeface="+mj-lt"/>
                <a:ea typeface="Verdana" panose="020B0604030504040204" pitchFamily="34" charset="0"/>
                <a:cs typeface="Verdana" panose="020B0604030504040204" pitchFamily="34" charset="0"/>
              </a:defRPr>
            </a:lvl1pPr>
          </a:lstStyle>
          <a:p>
            <a:r>
              <a:rPr lang="en-US" dirty="0"/>
              <a:t>Page Title</a:t>
            </a:r>
          </a:p>
        </p:txBody>
      </p:sp>
      <p:sp>
        <p:nvSpPr>
          <p:cNvPr id="8" name="Shape 130"/>
          <p:cNvSpPr/>
          <p:nvPr userDrawn="1"/>
        </p:nvSpPr>
        <p:spPr>
          <a:xfrm flipV="1">
            <a:off x="5787828" y="1717220"/>
            <a:ext cx="615353" cy="0"/>
          </a:xfrm>
          <a:prstGeom prst="line">
            <a:avLst/>
          </a:prstGeom>
          <a:ln w="25400">
            <a:solidFill>
              <a:srgbClr val="EF612B"/>
            </a:solidFill>
          </a:ln>
        </p:spPr>
        <p:txBody>
          <a:bodyPr lIns="45718" tIns="45718" rIns="45718" bIns="45718"/>
          <a:lstStyle/>
          <a:p>
            <a:endParaRPr/>
          </a:p>
        </p:txBody>
      </p:sp>
      <p:sp>
        <p:nvSpPr>
          <p:cNvPr id="9" name="Text Placeholder 3"/>
          <p:cNvSpPr>
            <a:spLocks noGrp="1"/>
          </p:cNvSpPr>
          <p:nvPr>
            <p:ph type="body" sz="quarter" idx="10" hasCustomPrompt="1"/>
          </p:nvPr>
        </p:nvSpPr>
        <p:spPr>
          <a:xfrm>
            <a:off x="1056046" y="2104413"/>
            <a:ext cx="10079905" cy="3686096"/>
          </a:xfrm>
          <a:prstGeom prst="rect">
            <a:avLst/>
          </a:prstGeom>
        </p:spPr>
        <p:txBody>
          <a:bodyPr anchor="ctr" anchorCtr="0"/>
          <a:lstStyle>
            <a:lvl1pPr marL="0" indent="0" algn="ctr" rtl="0">
              <a:lnSpc>
                <a:spcPts val="3800"/>
              </a:lnSpc>
              <a:buNone/>
              <a:defRPr sz="2400" b="0" i="0" baseline="0">
                <a:solidFill>
                  <a:schemeClr val="bg1">
                    <a:lumMod val="95000"/>
                  </a:schemeClr>
                </a:solidFill>
                <a:latin typeface="+mn-lt"/>
                <a:ea typeface="Verdana" panose="020B0604030504040204" pitchFamily="34"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If I had a world of my own, everything would be nonsense. Nothing would be what it is, because everything would be what it isn’t. And contrary wise, what is, it wouldn’t be. And what it wouldn’t be, it would. You see?</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7_Section Title">
    <p:bg>
      <p:bgPr>
        <a:solidFill>
          <a:schemeClr val="bg1"/>
        </a:solidFill>
        <a:effectLst/>
      </p:bgPr>
    </p:bg>
    <p:spTree>
      <p:nvGrpSpPr>
        <p:cNvPr id="1" name=""/>
        <p:cNvGrpSpPr/>
        <p:nvPr/>
      </p:nvGrpSpPr>
      <p:grpSpPr>
        <a:xfrm>
          <a:off x="0" y="0"/>
          <a:ext cx="0" cy="0"/>
          <a:chOff x="0" y="0"/>
          <a:chExt cx="0" cy="0"/>
        </a:xfrm>
      </p:grpSpPr>
      <p:sp>
        <p:nvSpPr>
          <p:cNvPr id="61" name="Shape 61"/>
          <p:cNvSpPr/>
          <p:nvPr/>
        </p:nvSpPr>
        <p:spPr>
          <a:xfrm>
            <a:off x="5743571" y="6395985"/>
            <a:ext cx="828682" cy="269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defRPr>
                <a:solidFill>
                  <a:schemeClr val="accent4"/>
                </a:solidFill>
                <a:latin typeface="Trebuchet MS"/>
                <a:ea typeface="Trebuchet MS"/>
                <a:cs typeface="Trebuchet MS"/>
                <a:sym typeface="Trebuchet MS"/>
              </a:defRPr>
            </a:lvl1pPr>
          </a:lstStyle>
          <a:p>
            <a:r>
              <a:t>Coronet ©</a:t>
            </a:r>
          </a:p>
        </p:txBody>
      </p:sp>
      <p:sp>
        <p:nvSpPr>
          <p:cNvPr id="7" name="Title 1"/>
          <p:cNvSpPr>
            <a:spLocks noGrp="1"/>
          </p:cNvSpPr>
          <p:nvPr>
            <p:ph type="title" hasCustomPrompt="1"/>
          </p:nvPr>
        </p:nvSpPr>
        <p:spPr>
          <a:xfrm>
            <a:off x="392635" y="221670"/>
            <a:ext cx="11369873" cy="1108363"/>
          </a:xfrm>
          <a:prstGeom prst="rect">
            <a:avLst/>
          </a:prstGeom>
        </p:spPr>
        <p:txBody>
          <a:bodyPr/>
          <a:lstStyle>
            <a:lvl1pPr algn="ctr" rtl="0">
              <a:lnSpc>
                <a:spcPts val="8000"/>
              </a:lnSpc>
              <a:defRPr sz="4800" b="0" i="0" baseline="0">
                <a:solidFill>
                  <a:schemeClr val="accent6"/>
                </a:solidFill>
                <a:effectLst/>
                <a:latin typeface="+mj-lt"/>
                <a:ea typeface="Verdana" panose="020B0604030504040204" pitchFamily="34" charset="0"/>
                <a:cs typeface="Verdana" panose="020B0604030504040204" pitchFamily="34" charset="0"/>
              </a:defRPr>
            </a:lvl1pPr>
          </a:lstStyle>
          <a:p>
            <a:r>
              <a:rPr lang="en-US" dirty="0"/>
              <a:t>Page Title</a:t>
            </a:r>
          </a:p>
        </p:txBody>
      </p:sp>
      <p:sp>
        <p:nvSpPr>
          <p:cNvPr id="6" name="Text Placeholder 3"/>
          <p:cNvSpPr>
            <a:spLocks noGrp="1"/>
          </p:cNvSpPr>
          <p:nvPr>
            <p:ph type="body" sz="quarter" idx="10" hasCustomPrompt="1"/>
          </p:nvPr>
        </p:nvSpPr>
        <p:spPr>
          <a:xfrm>
            <a:off x="1056046" y="2104413"/>
            <a:ext cx="10079905" cy="3686096"/>
          </a:xfrm>
          <a:prstGeom prst="rect">
            <a:avLst/>
          </a:prstGeom>
        </p:spPr>
        <p:txBody>
          <a:bodyPr anchor="ctr" anchorCtr="0"/>
          <a:lstStyle>
            <a:lvl1pPr marL="0" indent="0" algn="ctr" rtl="0">
              <a:lnSpc>
                <a:spcPts val="3800"/>
              </a:lnSpc>
              <a:buNone/>
              <a:defRPr sz="2200" b="0" i="0" baseline="0">
                <a:solidFill>
                  <a:schemeClr val="accent6"/>
                </a:solidFill>
                <a:latin typeface="+mn-lt"/>
                <a:ea typeface="Verdana" panose="020B0604030504040204" pitchFamily="34"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If I had a world of my own, everything would be nonsense. Nothing would be what it is, because everything would be what it isn’t. And contrary wise, what is, it wouldn’t be. And what it wouldn’t be, it would. You see?</a:t>
            </a:r>
          </a:p>
        </p:txBody>
      </p:sp>
      <p:pic>
        <p:nvPicPr>
          <p:cNvPr id="8" name="image8.png"/>
          <p:cNvPicPr>
            <a:picLocks noChangeAspect="1"/>
          </p:cNvPicPr>
          <p:nvPr userDrawn="1"/>
        </p:nvPicPr>
        <p:blipFill>
          <a:blip r:embed="rId2">
            <a:extLst/>
          </a:blip>
          <a:stretch>
            <a:fillRect/>
          </a:stretch>
        </p:blipFill>
        <p:spPr>
          <a:xfrm>
            <a:off x="11440011" y="6129337"/>
            <a:ext cx="544128" cy="544126"/>
          </a:xfrm>
          <a:prstGeom prst="rect">
            <a:avLst/>
          </a:prstGeom>
          <a:ln w="12700">
            <a:miter lim="400000"/>
          </a:ln>
        </p:spPr>
      </p:pic>
      <p:sp>
        <p:nvSpPr>
          <p:cNvPr id="9" name="Shape 130"/>
          <p:cNvSpPr/>
          <p:nvPr userDrawn="1"/>
        </p:nvSpPr>
        <p:spPr>
          <a:xfrm flipV="1">
            <a:off x="5787828" y="1717220"/>
            <a:ext cx="615353" cy="0"/>
          </a:xfrm>
          <a:prstGeom prst="line">
            <a:avLst/>
          </a:prstGeom>
          <a:ln w="25400">
            <a:solidFill>
              <a:srgbClr val="EF612B"/>
            </a:solidFill>
          </a:ln>
        </p:spPr>
        <p:txBody>
          <a:bodyPr lIns="45718" tIns="45718" rIns="45718" bIns="45718"/>
          <a:lstStyle/>
          <a:p>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ext + Images White  2">
    <p:spTree>
      <p:nvGrpSpPr>
        <p:cNvPr id="1" name=""/>
        <p:cNvGrpSpPr/>
        <p:nvPr/>
      </p:nvGrpSpPr>
      <p:grpSpPr>
        <a:xfrm>
          <a:off x="0" y="0"/>
          <a:ext cx="0" cy="0"/>
          <a:chOff x="0" y="0"/>
          <a:chExt cx="0" cy="0"/>
        </a:xfrm>
      </p:grpSpPr>
      <p:pic>
        <p:nvPicPr>
          <p:cNvPr id="191" name="image8.png"/>
          <p:cNvPicPr>
            <a:picLocks noChangeAspect="1"/>
          </p:cNvPicPr>
          <p:nvPr/>
        </p:nvPicPr>
        <p:blipFill>
          <a:blip r:embed="rId2">
            <a:extLst/>
          </a:blip>
          <a:stretch>
            <a:fillRect/>
          </a:stretch>
        </p:blipFill>
        <p:spPr>
          <a:xfrm>
            <a:off x="11440011" y="6129337"/>
            <a:ext cx="544128" cy="544126"/>
          </a:xfrm>
          <a:prstGeom prst="rect">
            <a:avLst/>
          </a:prstGeom>
          <a:ln w="12700">
            <a:miter lim="400000"/>
          </a:ln>
        </p:spPr>
      </p:pic>
      <p:sp>
        <p:nvSpPr>
          <p:cNvPr id="192" name="Shape 192"/>
          <p:cNvSpPr/>
          <p:nvPr/>
        </p:nvSpPr>
        <p:spPr>
          <a:xfrm>
            <a:off x="5743571" y="6395985"/>
            <a:ext cx="828682" cy="269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defRPr>
                <a:solidFill>
                  <a:schemeClr val="accent4"/>
                </a:solidFill>
                <a:latin typeface="Trebuchet MS"/>
                <a:ea typeface="Trebuchet MS"/>
                <a:cs typeface="Trebuchet MS"/>
                <a:sym typeface="Trebuchet MS"/>
              </a:defRPr>
            </a:lvl1pPr>
          </a:lstStyle>
          <a:p>
            <a:r>
              <a:t>Coronet ©</a:t>
            </a:r>
          </a:p>
        </p:txBody>
      </p:sp>
      <p:sp>
        <p:nvSpPr>
          <p:cNvPr id="9" name="Title 1"/>
          <p:cNvSpPr>
            <a:spLocks noGrp="1"/>
          </p:cNvSpPr>
          <p:nvPr>
            <p:ph type="title" hasCustomPrompt="1"/>
          </p:nvPr>
        </p:nvSpPr>
        <p:spPr>
          <a:xfrm>
            <a:off x="5354779" y="284182"/>
            <a:ext cx="6247608" cy="1108363"/>
          </a:xfrm>
          <a:prstGeom prst="rect">
            <a:avLst/>
          </a:prstGeom>
        </p:spPr>
        <p:txBody>
          <a:bodyPr/>
          <a:lstStyle>
            <a:lvl1pPr algn="l" rtl="0">
              <a:lnSpc>
                <a:spcPts val="8000"/>
              </a:lnSpc>
              <a:defRPr sz="4800" b="0" i="0" baseline="0">
                <a:solidFill>
                  <a:schemeClr val="accent6"/>
                </a:solidFill>
                <a:effectLst/>
                <a:latin typeface="+mj-lt"/>
                <a:ea typeface="Verdana" panose="020B0604030504040204" pitchFamily="34" charset="0"/>
                <a:cs typeface="Verdana" panose="020B0604030504040204" pitchFamily="34" charset="0"/>
              </a:defRPr>
            </a:lvl1pPr>
          </a:lstStyle>
          <a:p>
            <a:r>
              <a:rPr lang="en-US" dirty="0"/>
              <a:t>Page Title</a:t>
            </a:r>
          </a:p>
        </p:txBody>
      </p:sp>
      <p:sp>
        <p:nvSpPr>
          <p:cNvPr id="10" name="Shape 183"/>
          <p:cNvSpPr/>
          <p:nvPr userDrawn="1"/>
        </p:nvSpPr>
        <p:spPr>
          <a:xfrm>
            <a:off x="5465708" y="1630389"/>
            <a:ext cx="623148" cy="0"/>
          </a:xfrm>
          <a:prstGeom prst="line">
            <a:avLst/>
          </a:prstGeom>
          <a:ln w="25400">
            <a:solidFill>
              <a:srgbClr val="EF612B"/>
            </a:solidFill>
          </a:ln>
        </p:spPr>
        <p:txBody>
          <a:bodyPr lIns="45718" tIns="45718" rIns="45718" bIns="45718"/>
          <a:lstStyle/>
          <a:p>
            <a:endParaRPr/>
          </a:p>
        </p:txBody>
      </p:sp>
      <p:sp>
        <p:nvSpPr>
          <p:cNvPr id="11" name="Picture Placeholder 4"/>
          <p:cNvSpPr>
            <a:spLocks noGrp="1"/>
          </p:cNvSpPr>
          <p:nvPr>
            <p:ph type="pic" sz="quarter" idx="11"/>
          </p:nvPr>
        </p:nvSpPr>
        <p:spPr>
          <a:xfrm>
            <a:off x="0" y="0"/>
            <a:ext cx="4797139" cy="6858000"/>
          </a:xfrm>
          <a:prstGeom prst="rect">
            <a:avLst/>
          </a:prstGeom>
        </p:spPr>
        <p:txBody>
          <a:bodyPr/>
          <a:lstStyle>
            <a:lvl1pPr algn="l" rtl="0">
              <a:defRPr>
                <a:latin typeface="+mn-lt"/>
                <a:ea typeface="Verdana" panose="020B0604030504040204" pitchFamily="34" charset="0"/>
                <a:cs typeface="Verdana" panose="020B0604030504040204" pitchFamily="34" charset="0"/>
              </a:defRPr>
            </a:lvl1pPr>
          </a:lstStyle>
          <a:p>
            <a:r>
              <a:rPr lang="en-US"/>
              <a:t>Click icon to add picture</a:t>
            </a:r>
            <a:endParaRPr lang="en-US" dirty="0"/>
          </a:p>
        </p:txBody>
      </p:sp>
      <p:sp>
        <p:nvSpPr>
          <p:cNvPr id="12" name="Text Placeholder 3"/>
          <p:cNvSpPr>
            <a:spLocks noGrp="1"/>
          </p:cNvSpPr>
          <p:nvPr>
            <p:ph type="body" sz="quarter" idx="12" hasCustomPrompt="1"/>
          </p:nvPr>
        </p:nvSpPr>
        <p:spPr>
          <a:xfrm>
            <a:off x="5354780" y="1892935"/>
            <a:ext cx="6247607" cy="3981392"/>
          </a:xfrm>
          <a:prstGeom prst="rect">
            <a:avLst/>
          </a:prstGeom>
        </p:spPr>
        <p:txBody>
          <a:bodyPr/>
          <a:lstStyle>
            <a:lvl1pPr marL="0" indent="0" algn="l" rtl="0">
              <a:lnSpc>
                <a:spcPts val="2600"/>
              </a:lnSpc>
              <a:spcBef>
                <a:spcPts val="2000"/>
              </a:spcBef>
              <a:buFont typeface="+mj-lt"/>
              <a:buNone/>
              <a:defRPr sz="2000" b="0" i="0" baseline="0">
                <a:solidFill>
                  <a:schemeClr val="accent6"/>
                </a:solidFill>
                <a:latin typeface="+mn-lt"/>
                <a:ea typeface="Verdana" panose="020B0604030504040204" pitchFamily="34"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If I had a world of my own, everything would be nonsense. Nothing would be what it is, because everything would be what it isn’t. </a:t>
            </a:r>
          </a:p>
          <a:p>
            <a:r>
              <a:rPr lang="en-US" dirty="0"/>
              <a:t>And contrary wise, what is, it wouldn’t be. And what it wouldn’t be, it would. You see?</a:t>
            </a:r>
          </a:p>
          <a:p>
            <a:r>
              <a:rPr lang="en-US" dirty="0"/>
              <a:t>If I had a world of my own, everything would be nonsense. Nothing would be what it is, because everything would be what it isn’t. </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Bullets">
    <p:bg>
      <p:bgPr>
        <a:solidFill>
          <a:srgbClr val="181921"/>
        </a:solidFill>
        <a:effectLst/>
      </p:bgPr>
    </p:bg>
    <p:spTree>
      <p:nvGrpSpPr>
        <p:cNvPr id="1" name=""/>
        <p:cNvGrpSpPr/>
        <p:nvPr/>
      </p:nvGrpSpPr>
      <p:grpSpPr>
        <a:xfrm>
          <a:off x="0" y="0"/>
          <a:ext cx="0" cy="0"/>
          <a:chOff x="0" y="0"/>
          <a:chExt cx="0" cy="0"/>
        </a:xfrm>
      </p:grpSpPr>
      <p:pic>
        <p:nvPicPr>
          <p:cNvPr id="232" name="image6.png"/>
          <p:cNvPicPr>
            <a:picLocks noChangeAspect="1"/>
          </p:cNvPicPr>
          <p:nvPr/>
        </p:nvPicPr>
        <p:blipFill>
          <a:blip r:embed="rId2">
            <a:extLst/>
          </a:blip>
          <a:stretch>
            <a:fillRect/>
          </a:stretch>
        </p:blipFill>
        <p:spPr>
          <a:xfrm>
            <a:off x="11492455" y="6195526"/>
            <a:ext cx="469697" cy="469697"/>
          </a:xfrm>
          <a:prstGeom prst="rect">
            <a:avLst/>
          </a:prstGeom>
          <a:ln w="12700">
            <a:miter lim="400000"/>
          </a:ln>
        </p:spPr>
      </p:pic>
      <p:sp>
        <p:nvSpPr>
          <p:cNvPr id="233" name="Shape 233"/>
          <p:cNvSpPr/>
          <p:nvPr/>
        </p:nvSpPr>
        <p:spPr>
          <a:xfrm>
            <a:off x="5743571" y="6395985"/>
            <a:ext cx="828682" cy="269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defRPr>
                <a:solidFill>
                  <a:schemeClr val="accent4"/>
                </a:solidFill>
                <a:latin typeface="Trebuchet MS"/>
                <a:ea typeface="Trebuchet MS"/>
                <a:cs typeface="Trebuchet MS"/>
                <a:sym typeface="Trebuchet MS"/>
              </a:defRPr>
            </a:lvl1pPr>
          </a:lstStyle>
          <a:p>
            <a:r>
              <a:t>Coronet ©</a:t>
            </a:r>
          </a:p>
        </p:txBody>
      </p:sp>
      <p:sp>
        <p:nvSpPr>
          <p:cNvPr id="9" name="Text Placeholder 3"/>
          <p:cNvSpPr>
            <a:spLocks noGrp="1"/>
          </p:cNvSpPr>
          <p:nvPr>
            <p:ph type="body" sz="quarter" idx="10" hasCustomPrompt="1"/>
          </p:nvPr>
        </p:nvSpPr>
        <p:spPr>
          <a:xfrm>
            <a:off x="586787" y="1987708"/>
            <a:ext cx="11031111" cy="3900473"/>
          </a:xfrm>
          <a:prstGeom prst="rect">
            <a:avLst/>
          </a:prstGeom>
        </p:spPr>
        <p:txBody>
          <a:bodyPr/>
          <a:lstStyle>
            <a:lvl1pPr marL="457200" indent="-457200" algn="l" rtl="0">
              <a:lnSpc>
                <a:spcPts val="3800"/>
              </a:lnSpc>
              <a:buFont typeface="+mj-lt"/>
              <a:buAutoNum type="arabicPeriod"/>
              <a:defRPr sz="2000" b="0" i="0" baseline="0">
                <a:solidFill>
                  <a:schemeClr val="bg1">
                    <a:lumMod val="95000"/>
                  </a:schemeClr>
                </a:solidFill>
                <a:latin typeface="+mn-lt"/>
                <a:ea typeface="Verdana" panose="020B0604030504040204" pitchFamily="34"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If I had a world of my own, everything would be nonsense. </a:t>
            </a:r>
          </a:p>
          <a:p>
            <a:r>
              <a:rPr lang="en-US" dirty="0"/>
              <a:t>Nothing would be what it is, because everything would be what it isn’t. </a:t>
            </a:r>
          </a:p>
          <a:p>
            <a:r>
              <a:rPr lang="en-US" dirty="0"/>
              <a:t>And contrary wise, what is, it wouldn’t be. </a:t>
            </a:r>
          </a:p>
          <a:p>
            <a:r>
              <a:rPr lang="en-US" dirty="0"/>
              <a:t>And what it wouldn’t be, it would. </a:t>
            </a:r>
          </a:p>
          <a:p>
            <a:r>
              <a:rPr lang="en-US" dirty="0"/>
              <a:t>You see?</a:t>
            </a:r>
          </a:p>
        </p:txBody>
      </p:sp>
      <p:sp>
        <p:nvSpPr>
          <p:cNvPr id="10" name="Shape 340"/>
          <p:cNvSpPr/>
          <p:nvPr userDrawn="1"/>
        </p:nvSpPr>
        <p:spPr>
          <a:xfrm>
            <a:off x="586787" y="1534175"/>
            <a:ext cx="626063" cy="0"/>
          </a:xfrm>
          <a:prstGeom prst="line">
            <a:avLst/>
          </a:prstGeom>
          <a:ln w="25400">
            <a:solidFill>
              <a:srgbClr val="EF612B"/>
            </a:solidFill>
          </a:ln>
        </p:spPr>
        <p:txBody>
          <a:bodyPr lIns="45718" tIns="45718" rIns="45718" bIns="45718"/>
          <a:lstStyle/>
          <a:p>
            <a:endParaRPr/>
          </a:p>
        </p:txBody>
      </p:sp>
      <p:sp>
        <p:nvSpPr>
          <p:cNvPr id="7" name="Title 1"/>
          <p:cNvSpPr>
            <a:spLocks noGrp="1"/>
          </p:cNvSpPr>
          <p:nvPr>
            <p:ph type="title" hasCustomPrompt="1"/>
          </p:nvPr>
        </p:nvSpPr>
        <p:spPr>
          <a:xfrm>
            <a:off x="586786" y="221670"/>
            <a:ext cx="11031111" cy="1108363"/>
          </a:xfrm>
          <a:prstGeom prst="rect">
            <a:avLst/>
          </a:prstGeom>
        </p:spPr>
        <p:txBody>
          <a:bodyPr/>
          <a:lstStyle>
            <a:lvl1pPr algn="l" rtl="0">
              <a:lnSpc>
                <a:spcPts val="8000"/>
              </a:lnSpc>
              <a:defRPr sz="4800" b="0" i="0" baseline="0">
                <a:solidFill>
                  <a:schemeClr val="bg1">
                    <a:lumMod val="95000"/>
                  </a:schemeClr>
                </a:solidFill>
                <a:effectLst/>
                <a:latin typeface="+mj-lt"/>
                <a:ea typeface="Verdana" panose="020B0604030504040204" pitchFamily="34" charset="0"/>
                <a:cs typeface="Verdana" panose="020B0604030504040204" pitchFamily="34" charset="0"/>
              </a:defRPr>
            </a:lvl1pPr>
          </a:lstStyle>
          <a:p>
            <a:r>
              <a:rPr lang="en-US" dirty="0"/>
              <a:t>Page Title</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4_Bullets">
    <p:bg>
      <p:bgPr>
        <a:solidFill>
          <a:schemeClr val="bg1"/>
        </a:solidFill>
        <a:effectLst/>
      </p:bgPr>
    </p:bg>
    <p:spTree>
      <p:nvGrpSpPr>
        <p:cNvPr id="1" name=""/>
        <p:cNvGrpSpPr/>
        <p:nvPr/>
      </p:nvGrpSpPr>
      <p:grpSpPr>
        <a:xfrm>
          <a:off x="0" y="0"/>
          <a:ext cx="0" cy="0"/>
          <a:chOff x="0" y="0"/>
          <a:chExt cx="0" cy="0"/>
        </a:xfrm>
      </p:grpSpPr>
      <p:sp>
        <p:nvSpPr>
          <p:cNvPr id="233" name="Shape 233"/>
          <p:cNvSpPr/>
          <p:nvPr/>
        </p:nvSpPr>
        <p:spPr>
          <a:xfrm>
            <a:off x="5743571" y="6395985"/>
            <a:ext cx="828682" cy="269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defRPr>
                <a:solidFill>
                  <a:schemeClr val="accent4"/>
                </a:solidFill>
                <a:latin typeface="Trebuchet MS"/>
                <a:ea typeface="Trebuchet MS"/>
                <a:cs typeface="Trebuchet MS"/>
                <a:sym typeface="Trebuchet MS"/>
              </a:defRPr>
            </a:lvl1pPr>
          </a:lstStyle>
          <a:p>
            <a:r>
              <a:t>Coronet ©</a:t>
            </a:r>
          </a:p>
        </p:txBody>
      </p:sp>
      <p:sp>
        <p:nvSpPr>
          <p:cNvPr id="8" name="Text Placeholder 3"/>
          <p:cNvSpPr>
            <a:spLocks noGrp="1"/>
          </p:cNvSpPr>
          <p:nvPr>
            <p:ph type="body" sz="quarter" idx="10" hasCustomPrompt="1"/>
          </p:nvPr>
        </p:nvSpPr>
        <p:spPr>
          <a:xfrm>
            <a:off x="586787" y="1987708"/>
            <a:ext cx="11031111" cy="3900473"/>
          </a:xfrm>
          <a:prstGeom prst="rect">
            <a:avLst/>
          </a:prstGeom>
        </p:spPr>
        <p:txBody>
          <a:bodyPr/>
          <a:lstStyle>
            <a:lvl1pPr marL="457200" indent="-457200" algn="l" rtl="0">
              <a:lnSpc>
                <a:spcPts val="3800"/>
              </a:lnSpc>
              <a:buFont typeface="+mj-lt"/>
              <a:buAutoNum type="arabicPeriod"/>
              <a:defRPr sz="2400" b="0" i="0" baseline="0">
                <a:solidFill>
                  <a:schemeClr val="accent6"/>
                </a:solidFill>
                <a:latin typeface="+mn-lt"/>
                <a:ea typeface="Verdana" panose="020B0604030504040204" pitchFamily="34" charset="0"/>
                <a:cs typeface="Verdana" panose="020B0604030504040204" pitchFamily="34" charset="0"/>
              </a:defRPr>
            </a:lvl1pPr>
            <a:lvl2pPr marL="914400" indent="-458788" algn="l" rtl="0">
              <a:buFont typeface="+mj-lt"/>
              <a:buAutoNum type="alphaLcPeriod"/>
              <a:tabLst>
                <a:tab pos="1146175" algn="l"/>
              </a:tabLst>
              <a:defRPr sz="2000">
                <a:latin typeface="+mn-lt"/>
              </a:defRPr>
            </a:lvl2pPr>
            <a:lvl3pPr marL="1428750" indent="-514350" algn="l" rtl="0">
              <a:buFont typeface="+mj-lt"/>
              <a:buAutoNum type="arabicParenR"/>
              <a:defRPr sz="1800">
                <a:latin typeface="+mn-lt"/>
              </a:defRPr>
            </a:lvl3pPr>
            <a:lvl4pPr marL="1885950" indent="-514350" algn="l" rtl="0">
              <a:buFont typeface="+mj-lt"/>
              <a:buAutoNum type="alphaLcParenR"/>
              <a:defRPr sz="1800">
                <a:latin typeface="+mn-lt"/>
              </a:defRPr>
            </a:lvl4pPr>
            <a:lvl5pPr marL="2400300" indent="-571500" algn="l" rtl="0">
              <a:buFont typeface="+mj-lt"/>
              <a:buAutoNum type="romanLcPeriod"/>
              <a:defRPr sz="1800">
                <a:latin typeface="+mn-lt"/>
              </a:defRPr>
            </a:lvl5pPr>
          </a:lstStyle>
          <a:p>
            <a:r>
              <a:rPr lang="en-US" dirty="0"/>
              <a:t>If I had a world of my own, everything would be nonsense. </a:t>
            </a:r>
          </a:p>
          <a:p>
            <a:pPr lvl="1"/>
            <a:r>
              <a:rPr lang="en-US" dirty="0"/>
              <a:t>Nothing would be what it is, because everything would be what it isn’t. </a:t>
            </a:r>
          </a:p>
          <a:p>
            <a:pPr lvl="2"/>
            <a:r>
              <a:rPr lang="en-US" dirty="0"/>
              <a:t>And contrary wise, what is, it wouldn’t be. </a:t>
            </a:r>
          </a:p>
          <a:p>
            <a:pPr lvl="3"/>
            <a:r>
              <a:rPr lang="en-US" dirty="0"/>
              <a:t>And what it wouldn’t be, it would. </a:t>
            </a:r>
          </a:p>
          <a:p>
            <a:pPr lvl="4"/>
            <a:r>
              <a:rPr lang="en-US" dirty="0"/>
              <a:t>You see?</a:t>
            </a:r>
          </a:p>
        </p:txBody>
      </p:sp>
      <p:pic>
        <p:nvPicPr>
          <p:cNvPr id="9" name="image8.png"/>
          <p:cNvPicPr>
            <a:picLocks noChangeAspect="1"/>
          </p:cNvPicPr>
          <p:nvPr userDrawn="1"/>
        </p:nvPicPr>
        <p:blipFill>
          <a:blip r:embed="rId2">
            <a:extLst/>
          </a:blip>
          <a:stretch>
            <a:fillRect/>
          </a:stretch>
        </p:blipFill>
        <p:spPr>
          <a:xfrm>
            <a:off x="11440011" y="6129337"/>
            <a:ext cx="544128" cy="544126"/>
          </a:xfrm>
          <a:prstGeom prst="rect">
            <a:avLst/>
          </a:prstGeom>
          <a:ln w="12700">
            <a:miter lim="400000"/>
          </a:ln>
        </p:spPr>
      </p:pic>
      <p:sp>
        <p:nvSpPr>
          <p:cNvPr id="14" name="Shape 340"/>
          <p:cNvSpPr/>
          <p:nvPr userDrawn="1"/>
        </p:nvSpPr>
        <p:spPr>
          <a:xfrm>
            <a:off x="586787" y="1534175"/>
            <a:ext cx="616343" cy="2"/>
          </a:xfrm>
          <a:prstGeom prst="line">
            <a:avLst/>
          </a:prstGeom>
          <a:ln w="25400">
            <a:solidFill>
              <a:srgbClr val="EF612B"/>
            </a:solidFill>
          </a:ln>
        </p:spPr>
        <p:txBody>
          <a:bodyPr lIns="45718" tIns="45718" rIns="45718" bIns="45718"/>
          <a:lstStyle/>
          <a:p>
            <a:endParaRPr/>
          </a:p>
        </p:txBody>
      </p:sp>
      <p:sp>
        <p:nvSpPr>
          <p:cNvPr id="10" name="Title 1"/>
          <p:cNvSpPr>
            <a:spLocks noGrp="1"/>
          </p:cNvSpPr>
          <p:nvPr>
            <p:ph type="title" hasCustomPrompt="1"/>
          </p:nvPr>
        </p:nvSpPr>
        <p:spPr>
          <a:xfrm>
            <a:off x="586786" y="232061"/>
            <a:ext cx="11031111" cy="1108363"/>
          </a:xfrm>
          <a:prstGeom prst="rect">
            <a:avLst/>
          </a:prstGeom>
        </p:spPr>
        <p:txBody>
          <a:bodyPr/>
          <a:lstStyle>
            <a:lvl1pPr algn="l">
              <a:lnSpc>
                <a:spcPts val="8000"/>
              </a:lnSpc>
              <a:defRPr sz="4800" b="0" i="0" baseline="0">
                <a:solidFill>
                  <a:schemeClr val="accent6"/>
                </a:solidFill>
                <a:effectLst/>
                <a:latin typeface="+mj-lt"/>
                <a:ea typeface="Verdana" panose="020B0604030504040204" pitchFamily="34" charset="0"/>
                <a:cs typeface="Verdana" panose="020B0604030504040204" pitchFamily="34" charset="0"/>
              </a:defRPr>
            </a:lvl1pPr>
          </a:lstStyle>
          <a:p>
            <a:r>
              <a:rPr lang="en-US" dirty="0"/>
              <a:t>Page Title</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Bullets">
    <p:spTree>
      <p:nvGrpSpPr>
        <p:cNvPr id="1" name=""/>
        <p:cNvGrpSpPr/>
        <p:nvPr/>
      </p:nvGrpSpPr>
      <p:grpSpPr>
        <a:xfrm>
          <a:off x="0" y="0"/>
          <a:ext cx="0" cy="0"/>
          <a:chOff x="0" y="0"/>
          <a:chExt cx="0" cy="0"/>
        </a:xfrm>
      </p:grpSpPr>
      <p:sp>
        <p:nvSpPr>
          <p:cNvPr id="233" name="Shape 233"/>
          <p:cNvSpPr/>
          <p:nvPr/>
        </p:nvSpPr>
        <p:spPr>
          <a:xfrm>
            <a:off x="5743571" y="6395985"/>
            <a:ext cx="828682" cy="269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defRPr>
                <a:solidFill>
                  <a:schemeClr val="accent4"/>
                </a:solidFill>
                <a:latin typeface="Trebuchet MS"/>
                <a:ea typeface="Trebuchet MS"/>
                <a:cs typeface="Trebuchet MS"/>
                <a:sym typeface="Trebuchet MS"/>
              </a:defRPr>
            </a:lvl1pPr>
          </a:lstStyle>
          <a:p>
            <a:r>
              <a:t>Coronet ©</a:t>
            </a:r>
          </a:p>
        </p:txBody>
      </p:sp>
      <p:sp>
        <p:nvSpPr>
          <p:cNvPr id="8" name="Text Placeholder 3"/>
          <p:cNvSpPr>
            <a:spLocks noGrp="1"/>
          </p:cNvSpPr>
          <p:nvPr>
            <p:ph type="body" sz="quarter" idx="10" hasCustomPrompt="1"/>
          </p:nvPr>
        </p:nvSpPr>
        <p:spPr>
          <a:xfrm>
            <a:off x="586787" y="1987708"/>
            <a:ext cx="5403465" cy="3900473"/>
          </a:xfrm>
          <a:prstGeom prst="rect">
            <a:avLst/>
          </a:prstGeom>
        </p:spPr>
        <p:txBody>
          <a:bodyPr/>
          <a:lstStyle>
            <a:lvl1pPr marL="457200" indent="-457200" algn="l" rtl="0">
              <a:lnSpc>
                <a:spcPts val="3200"/>
              </a:lnSpc>
              <a:buFont typeface="+mj-lt"/>
              <a:buAutoNum type="arabicPeriod"/>
              <a:defRPr sz="2400" b="0" i="0" baseline="0">
                <a:solidFill>
                  <a:schemeClr val="accent6"/>
                </a:solidFill>
                <a:latin typeface="+mn-lt"/>
                <a:ea typeface="Verdana" panose="020B0604030504040204" pitchFamily="34" charset="0"/>
                <a:cs typeface="Verdana" panose="020B0604030504040204" pitchFamily="34" charset="0"/>
              </a:defRPr>
            </a:lvl1pPr>
            <a:lvl2pPr marL="914400" indent="-458788" algn="l" rtl="0">
              <a:lnSpc>
                <a:spcPts val="2600"/>
              </a:lnSpc>
              <a:buFont typeface="+mj-lt"/>
              <a:buAutoNum type="alphaLcPeriod"/>
              <a:tabLst>
                <a:tab pos="1146175" algn="l"/>
              </a:tabLst>
              <a:defRPr sz="2000">
                <a:latin typeface="+mn-lt"/>
              </a:defRPr>
            </a:lvl2pPr>
            <a:lvl3pPr marL="1428750" indent="-514350" algn="l" rtl="0">
              <a:lnSpc>
                <a:spcPts val="2600"/>
              </a:lnSpc>
              <a:buFont typeface="+mj-lt"/>
              <a:buAutoNum type="arabicParenR"/>
              <a:defRPr sz="1800">
                <a:latin typeface="+mn-lt"/>
              </a:defRPr>
            </a:lvl3pPr>
            <a:lvl4pPr marL="1885950" indent="-514350" algn="l" rtl="0">
              <a:lnSpc>
                <a:spcPts val="2600"/>
              </a:lnSpc>
              <a:buFont typeface="+mj-lt"/>
              <a:buAutoNum type="alphaLcParenR"/>
              <a:defRPr sz="1800">
                <a:latin typeface="+mn-lt"/>
              </a:defRPr>
            </a:lvl4pPr>
            <a:lvl5pPr marL="2400300" indent="-571500" algn="l" rtl="0">
              <a:lnSpc>
                <a:spcPts val="2600"/>
              </a:lnSpc>
              <a:buFont typeface="+mj-lt"/>
              <a:buAutoNum type="romanLcPeriod"/>
              <a:defRPr sz="1800">
                <a:latin typeface="+mn-lt"/>
              </a:defRPr>
            </a:lvl5pPr>
          </a:lstStyle>
          <a:p>
            <a:r>
              <a:rPr lang="en-US" dirty="0"/>
              <a:t>If I had a world of my own, everything would be nonsense. </a:t>
            </a:r>
          </a:p>
          <a:p>
            <a:pPr lvl="1"/>
            <a:r>
              <a:rPr lang="en-US" dirty="0"/>
              <a:t>Nothing would be what it is, because everything would be what it isn’t. </a:t>
            </a:r>
          </a:p>
          <a:p>
            <a:pPr lvl="2"/>
            <a:r>
              <a:rPr lang="en-US" dirty="0"/>
              <a:t>And contrary wise, what is, it wouldn’t be. </a:t>
            </a:r>
          </a:p>
          <a:p>
            <a:pPr lvl="3"/>
            <a:r>
              <a:rPr lang="en-US" dirty="0"/>
              <a:t>And what it wouldn’t be, it would. </a:t>
            </a:r>
          </a:p>
          <a:p>
            <a:pPr lvl="4"/>
            <a:r>
              <a:rPr lang="en-US" dirty="0"/>
              <a:t>You see?</a:t>
            </a:r>
          </a:p>
        </p:txBody>
      </p:sp>
      <p:pic>
        <p:nvPicPr>
          <p:cNvPr id="9" name="image8.png"/>
          <p:cNvPicPr>
            <a:picLocks noChangeAspect="1"/>
          </p:cNvPicPr>
          <p:nvPr userDrawn="1"/>
        </p:nvPicPr>
        <p:blipFill>
          <a:blip r:embed="rId2">
            <a:extLst/>
          </a:blip>
          <a:stretch>
            <a:fillRect/>
          </a:stretch>
        </p:blipFill>
        <p:spPr>
          <a:xfrm>
            <a:off x="11440011" y="6129337"/>
            <a:ext cx="544128" cy="544126"/>
          </a:xfrm>
          <a:prstGeom prst="rect">
            <a:avLst/>
          </a:prstGeom>
          <a:ln w="12700">
            <a:miter lim="400000"/>
          </a:ln>
        </p:spPr>
      </p:pic>
      <p:sp>
        <p:nvSpPr>
          <p:cNvPr id="14" name="Shape 340"/>
          <p:cNvSpPr/>
          <p:nvPr userDrawn="1"/>
        </p:nvSpPr>
        <p:spPr>
          <a:xfrm>
            <a:off x="586787" y="1534175"/>
            <a:ext cx="616343" cy="2"/>
          </a:xfrm>
          <a:prstGeom prst="line">
            <a:avLst/>
          </a:prstGeom>
          <a:ln w="25400">
            <a:solidFill>
              <a:srgbClr val="EF612B"/>
            </a:solidFill>
          </a:ln>
        </p:spPr>
        <p:txBody>
          <a:bodyPr lIns="45718" tIns="45718" rIns="45718" bIns="45718"/>
          <a:lstStyle/>
          <a:p>
            <a:endParaRPr/>
          </a:p>
        </p:txBody>
      </p:sp>
      <p:sp>
        <p:nvSpPr>
          <p:cNvPr id="10" name="Title 1"/>
          <p:cNvSpPr>
            <a:spLocks noGrp="1"/>
          </p:cNvSpPr>
          <p:nvPr>
            <p:ph type="title" hasCustomPrompt="1"/>
          </p:nvPr>
        </p:nvSpPr>
        <p:spPr>
          <a:xfrm>
            <a:off x="586786" y="232061"/>
            <a:ext cx="11031111" cy="1108363"/>
          </a:xfrm>
          <a:prstGeom prst="rect">
            <a:avLst/>
          </a:prstGeom>
        </p:spPr>
        <p:txBody>
          <a:bodyPr/>
          <a:lstStyle>
            <a:lvl1pPr algn="ctr">
              <a:lnSpc>
                <a:spcPts val="8000"/>
              </a:lnSpc>
              <a:defRPr sz="4800" b="0" i="0" baseline="0">
                <a:solidFill>
                  <a:schemeClr val="accent6"/>
                </a:solidFill>
                <a:effectLst/>
                <a:latin typeface="+mj-lt"/>
                <a:ea typeface="Verdana" panose="020B0604030504040204" pitchFamily="34" charset="0"/>
                <a:cs typeface="Verdana" panose="020B0604030504040204" pitchFamily="34" charset="0"/>
              </a:defRPr>
            </a:lvl1pPr>
          </a:lstStyle>
          <a:p>
            <a:r>
              <a:rPr lang="en-US" dirty="0"/>
              <a:t>Page Title</a:t>
            </a:r>
          </a:p>
        </p:txBody>
      </p:sp>
      <p:sp>
        <p:nvSpPr>
          <p:cNvPr id="7" name="Text Placeholder 3"/>
          <p:cNvSpPr>
            <a:spLocks noGrp="1"/>
          </p:cNvSpPr>
          <p:nvPr>
            <p:ph type="body" sz="quarter" idx="11" hasCustomPrompt="1"/>
          </p:nvPr>
        </p:nvSpPr>
        <p:spPr>
          <a:xfrm>
            <a:off x="6139543" y="1987708"/>
            <a:ext cx="5572531" cy="3900473"/>
          </a:xfrm>
          <a:prstGeom prst="rect">
            <a:avLst/>
          </a:prstGeom>
        </p:spPr>
        <p:txBody>
          <a:bodyPr/>
          <a:lstStyle>
            <a:lvl1pPr marL="457200" indent="-457200" algn="l" rtl="0">
              <a:lnSpc>
                <a:spcPts val="3200"/>
              </a:lnSpc>
              <a:buFont typeface="+mj-lt"/>
              <a:buAutoNum type="arabicPeriod"/>
              <a:defRPr sz="2400" b="0" i="0" baseline="0">
                <a:solidFill>
                  <a:schemeClr val="accent6"/>
                </a:solidFill>
                <a:latin typeface="+mn-lt"/>
                <a:ea typeface="Verdana" panose="020B0604030504040204" pitchFamily="34" charset="0"/>
                <a:cs typeface="Verdana" panose="020B0604030504040204" pitchFamily="34" charset="0"/>
              </a:defRPr>
            </a:lvl1pPr>
            <a:lvl2pPr marL="914400" indent="-458788" algn="l" rtl="0">
              <a:lnSpc>
                <a:spcPts val="2600"/>
              </a:lnSpc>
              <a:buFont typeface="+mj-lt"/>
              <a:buAutoNum type="alphaLcPeriod"/>
              <a:tabLst>
                <a:tab pos="1146175" algn="l"/>
              </a:tabLst>
              <a:defRPr sz="2000">
                <a:latin typeface="+mn-lt"/>
              </a:defRPr>
            </a:lvl2pPr>
            <a:lvl3pPr marL="1428750" indent="-514350" algn="l" rtl="0">
              <a:lnSpc>
                <a:spcPts val="2600"/>
              </a:lnSpc>
              <a:buFont typeface="+mj-lt"/>
              <a:buAutoNum type="arabicParenR"/>
              <a:defRPr sz="1800">
                <a:latin typeface="+mn-lt"/>
              </a:defRPr>
            </a:lvl3pPr>
            <a:lvl4pPr marL="1885950" indent="-514350" algn="l" rtl="0">
              <a:lnSpc>
                <a:spcPts val="2600"/>
              </a:lnSpc>
              <a:buFont typeface="+mj-lt"/>
              <a:buAutoNum type="alphaLcParenR"/>
              <a:defRPr sz="1800">
                <a:latin typeface="+mn-lt"/>
              </a:defRPr>
            </a:lvl4pPr>
            <a:lvl5pPr marL="2400300" indent="-571500" algn="l" rtl="0">
              <a:lnSpc>
                <a:spcPts val="2600"/>
              </a:lnSpc>
              <a:buFont typeface="+mj-lt"/>
              <a:buAutoNum type="romanLcPeriod"/>
              <a:defRPr sz="1800">
                <a:latin typeface="+mn-lt"/>
              </a:defRPr>
            </a:lvl5pPr>
          </a:lstStyle>
          <a:p>
            <a:r>
              <a:rPr lang="en-US" dirty="0"/>
              <a:t>If I had a world of my own, everything would be nonsense. </a:t>
            </a:r>
          </a:p>
          <a:p>
            <a:pPr lvl="1"/>
            <a:r>
              <a:rPr lang="en-US" dirty="0"/>
              <a:t>Nothing would be what it is, because everything would be what it isn’t. </a:t>
            </a:r>
          </a:p>
          <a:p>
            <a:pPr lvl="2"/>
            <a:r>
              <a:rPr lang="en-US" dirty="0"/>
              <a:t>And contrary wise, what is, it wouldn’t be. </a:t>
            </a:r>
          </a:p>
          <a:p>
            <a:pPr lvl="3"/>
            <a:r>
              <a:rPr lang="en-US" dirty="0"/>
              <a:t>And what it wouldn’t be, it would. </a:t>
            </a:r>
          </a:p>
          <a:p>
            <a:pPr lvl="4"/>
            <a:r>
              <a:rPr lang="en-US" dirty="0"/>
              <a:t>You see?</a:t>
            </a:r>
          </a:p>
        </p:txBody>
      </p:sp>
    </p:spTree>
    <p:extLst>
      <p:ext uri="{BB962C8B-B14F-4D97-AF65-F5344CB8AC3E}">
        <p14:creationId xmlns:p14="http://schemas.microsoft.com/office/powerpoint/2010/main" val="108870926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lang="en-US" sz="4800">
                <a:solidFill>
                  <a:schemeClr val="accent6"/>
                </a:solidFill>
                <a:effectLst/>
                <a:latin typeface="+mj-lt"/>
                <a:ea typeface="Verdana" panose="020B0604030504040204" pitchFamily="34" charset="0"/>
                <a:cs typeface="Verdana" panose="020B0604030504040204" pitchFamily="34" charset="0"/>
              </a:defRPr>
            </a:lvl1pPr>
          </a:lstStyle>
          <a:p>
            <a:pPr lvl="0">
              <a:lnSpc>
                <a:spcPts val="8000"/>
              </a:lnSpc>
            </a:pPr>
            <a:r>
              <a:rPr lang="en-US"/>
              <a:t>Click to edit Master title style</a:t>
            </a:r>
            <a:endParaRPr lang="en-US" dirty="0"/>
          </a:p>
        </p:txBody>
      </p:sp>
      <p:sp>
        <p:nvSpPr>
          <p:cNvPr id="4" name="Content Placeholder 3"/>
          <p:cNvSpPr>
            <a:spLocks noGrp="1"/>
          </p:cNvSpPr>
          <p:nvPr>
            <p:ph sz="quarter" idx="10"/>
          </p:nvPr>
        </p:nvSpPr>
        <p:spPr>
          <a:xfrm>
            <a:off x="838200" y="2000250"/>
            <a:ext cx="10406063" cy="4400550"/>
          </a:xfrm>
          <a:prstGeom prst="rect">
            <a:avLst/>
          </a:prstGeom>
        </p:spPr>
        <p:txBody>
          <a:bodyPr/>
          <a:lstStyle>
            <a:lvl1pPr algn="l" rtl="0">
              <a:defRPr sz="2400">
                <a:latin typeface="+mn-lt"/>
              </a:defRPr>
            </a:lvl1pPr>
            <a:lvl2pPr algn="l" rtl="0">
              <a:defRPr sz="2400">
                <a:latin typeface="+mn-lt"/>
              </a:defRPr>
            </a:lvl2pPr>
            <a:lvl3pPr algn="l" rtl="0">
              <a:defRPr sz="2400">
                <a:latin typeface="+mn-lt"/>
              </a:defRPr>
            </a:lvl3pPr>
            <a:lvl4pPr algn="l" rtl="0">
              <a:defRPr sz="2400">
                <a:latin typeface="+mn-lt"/>
              </a:defRPr>
            </a:lvl4pPr>
            <a:lvl5pPr algn="l" rtl="0">
              <a:defRPr sz="24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7183393"/>
      </p:ext>
    </p:extLst>
  </p:cSld>
  <p:clrMapOvr>
    <a:overrideClrMapping bg1="lt1" tx1="dk1" bg2="lt2" tx2="dk2" accent1="accent1" accent2="accent2" accent3="accent3" accent4="accent4" accent5="accent5" accent6="accent6" hlink="hlink" folHlink="folHlink"/>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4 Points">
    <p:bg>
      <p:bgPr>
        <a:solidFill>
          <a:srgbClr val="181921"/>
        </a:solidFill>
        <a:effectLst/>
      </p:bgPr>
    </p:bg>
    <p:spTree>
      <p:nvGrpSpPr>
        <p:cNvPr id="1" name=""/>
        <p:cNvGrpSpPr/>
        <p:nvPr/>
      </p:nvGrpSpPr>
      <p:grpSpPr>
        <a:xfrm>
          <a:off x="0" y="0"/>
          <a:ext cx="0" cy="0"/>
          <a:chOff x="0" y="0"/>
          <a:chExt cx="0" cy="0"/>
        </a:xfrm>
      </p:grpSpPr>
      <p:pic>
        <p:nvPicPr>
          <p:cNvPr id="289" name="image6.png"/>
          <p:cNvPicPr>
            <a:picLocks noChangeAspect="1"/>
          </p:cNvPicPr>
          <p:nvPr/>
        </p:nvPicPr>
        <p:blipFill>
          <a:blip r:embed="rId2">
            <a:extLst/>
          </a:blip>
          <a:stretch>
            <a:fillRect/>
          </a:stretch>
        </p:blipFill>
        <p:spPr>
          <a:xfrm>
            <a:off x="11492455" y="6195526"/>
            <a:ext cx="469697" cy="469697"/>
          </a:xfrm>
          <a:prstGeom prst="rect">
            <a:avLst/>
          </a:prstGeom>
          <a:ln w="12700">
            <a:miter lim="400000"/>
          </a:ln>
        </p:spPr>
      </p:pic>
      <p:sp>
        <p:nvSpPr>
          <p:cNvPr id="290" name="Shape 290"/>
          <p:cNvSpPr/>
          <p:nvPr/>
        </p:nvSpPr>
        <p:spPr>
          <a:xfrm>
            <a:off x="5743571" y="6395985"/>
            <a:ext cx="828682" cy="269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defRPr>
                <a:solidFill>
                  <a:schemeClr val="accent4"/>
                </a:solidFill>
                <a:latin typeface="Trebuchet MS"/>
                <a:ea typeface="Trebuchet MS"/>
                <a:cs typeface="Trebuchet MS"/>
                <a:sym typeface="Trebuchet MS"/>
              </a:defRPr>
            </a:lvl1pPr>
          </a:lstStyle>
          <a:p>
            <a:r>
              <a:t>Coronet ©</a:t>
            </a:r>
          </a:p>
        </p:txBody>
      </p:sp>
      <p:sp>
        <p:nvSpPr>
          <p:cNvPr id="13" name="Title 1"/>
          <p:cNvSpPr>
            <a:spLocks noGrp="1"/>
          </p:cNvSpPr>
          <p:nvPr>
            <p:ph type="title" hasCustomPrompt="1"/>
          </p:nvPr>
        </p:nvSpPr>
        <p:spPr>
          <a:xfrm>
            <a:off x="392635" y="221670"/>
            <a:ext cx="11369874" cy="1108363"/>
          </a:xfrm>
          <a:prstGeom prst="rect">
            <a:avLst/>
          </a:prstGeom>
        </p:spPr>
        <p:txBody>
          <a:bodyPr/>
          <a:lstStyle>
            <a:lvl1pPr algn="ctr" rtl="0">
              <a:lnSpc>
                <a:spcPts val="8000"/>
              </a:lnSpc>
              <a:defRPr sz="4800" b="0" i="0" baseline="0">
                <a:solidFill>
                  <a:schemeClr val="bg1">
                    <a:lumMod val="95000"/>
                  </a:schemeClr>
                </a:solidFill>
                <a:effectLst/>
                <a:latin typeface="+mj-lt"/>
                <a:ea typeface="Verdana" panose="020B0604030504040204" pitchFamily="34" charset="0"/>
                <a:cs typeface="Verdana" panose="020B0604030504040204" pitchFamily="34" charset="0"/>
              </a:defRPr>
            </a:lvl1pPr>
          </a:lstStyle>
          <a:p>
            <a:r>
              <a:rPr lang="en-US" dirty="0"/>
              <a:t>Page Title</a:t>
            </a:r>
          </a:p>
        </p:txBody>
      </p:sp>
      <p:sp>
        <p:nvSpPr>
          <p:cNvPr id="14" name="Shape 276"/>
          <p:cNvSpPr/>
          <p:nvPr userDrawn="1"/>
        </p:nvSpPr>
        <p:spPr>
          <a:xfrm>
            <a:off x="8097820" y="2235135"/>
            <a:ext cx="2727363" cy="2727360"/>
          </a:xfrm>
          <a:prstGeom prst="ellipse">
            <a:avLst/>
          </a:prstGeom>
          <a:solidFill>
            <a:srgbClr val="EF612B"/>
          </a:solidFill>
          <a:ln w="12700">
            <a:miter lim="400000"/>
          </a:ln>
        </p:spPr>
        <p:txBody>
          <a:bodyPr lIns="45718" tIns="45718" rIns="45718" bIns="45718" anchor="ctr"/>
          <a:lstStyle/>
          <a:p>
            <a:pPr algn="r">
              <a:defRPr sz="1800">
                <a:solidFill>
                  <a:srgbClr val="000000"/>
                </a:solidFill>
                <a:latin typeface="Verdana"/>
                <a:ea typeface="Verdana"/>
                <a:cs typeface="Verdana"/>
                <a:sym typeface="Verdana"/>
              </a:defRPr>
            </a:pPr>
            <a:endParaRPr/>
          </a:p>
        </p:txBody>
      </p:sp>
      <p:sp>
        <p:nvSpPr>
          <p:cNvPr id="15" name="Shape 278"/>
          <p:cNvSpPr/>
          <p:nvPr userDrawn="1"/>
        </p:nvSpPr>
        <p:spPr>
          <a:xfrm>
            <a:off x="4732318" y="2235135"/>
            <a:ext cx="2727363" cy="2727360"/>
          </a:xfrm>
          <a:prstGeom prst="ellipse">
            <a:avLst/>
          </a:prstGeom>
          <a:solidFill>
            <a:srgbClr val="EF612B"/>
          </a:solidFill>
          <a:ln w="12700">
            <a:miter lim="400000"/>
          </a:ln>
        </p:spPr>
        <p:txBody>
          <a:bodyPr lIns="45718" tIns="45718" rIns="45718" bIns="45718" anchor="ctr"/>
          <a:lstStyle/>
          <a:p>
            <a:pPr algn="r">
              <a:defRPr sz="1800">
                <a:solidFill>
                  <a:srgbClr val="000000"/>
                </a:solidFill>
                <a:latin typeface="Verdana"/>
                <a:ea typeface="Verdana"/>
                <a:cs typeface="Verdana"/>
                <a:sym typeface="Verdana"/>
              </a:defRPr>
            </a:pPr>
            <a:endParaRPr/>
          </a:p>
        </p:txBody>
      </p:sp>
      <p:sp>
        <p:nvSpPr>
          <p:cNvPr id="16" name="Shape 280"/>
          <p:cNvSpPr/>
          <p:nvPr userDrawn="1"/>
        </p:nvSpPr>
        <p:spPr>
          <a:xfrm>
            <a:off x="1366819" y="2235135"/>
            <a:ext cx="2727362" cy="2727360"/>
          </a:xfrm>
          <a:prstGeom prst="ellipse">
            <a:avLst/>
          </a:prstGeom>
          <a:solidFill>
            <a:srgbClr val="EF612B"/>
          </a:solidFill>
          <a:ln w="12700">
            <a:miter lim="400000"/>
          </a:ln>
        </p:spPr>
        <p:txBody>
          <a:bodyPr lIns="45718" tIns="45718" rIns="45718" bIns="45718" anchor="ctr"/>
          <a:lstStyle/>
          <a:p>
            <a:pPr algn="r">
              <a:defRPr sz="1800">
                <a:solidFill>
                  <a:srgbClr val="000000"/>
                </a:solidFill>
                <a:latin typeface="Verdana"/>
                <a:ea typeface="Verdana"/>
                <a:cs typeface="Verdana"/>
                <a:sym typeface="Verdana"/>
              </a:defRPr>
            </a:pPr>
            <a:endParaRPr/>
          </a:p>
        </p:txBody>
      </p:sp>
      <p:sp>
        <p:nvSpPr>
          <p:cNvPr id="17" name="Text Placeholder 3"/>
          <p:cNvSpPr>
            <a:spLocks noGrp="1"/>
          </p:cNvSpPr>
          <p:nvPr>
            <p:ph type="body" sz="quarter" idx="10" hasCustomPrompt="1"/>
          </p:nvPr>
        </p:nvSpPr>
        <p:spPr>
          <a:xfrm>
            <a:off x="1758976" y="2982327"/>
            <a:ext cx="1943048" cy="1232976"/>
          </a:xfrm>
          <a:prstGeom prst="rect">
            <a:avLst/>
          </a:prstGeom>
        </p:spPr>
        <p:txBody>
          <a:bodyPr anchor="ctr" anchorCtr="0"/>
          <a:lstStyle>
            <a:lvl1pPr marL="0" indent="0" algn="ctr" rtl="0">
              <a:lnSpc>
                <a:spcPts val="3200"/>
              </a:lnSpc>
              <a:buNone/>
              <a:defRPr sz="2200" b="0" i="0" baseline="0">
                <a:solidFill>
                  <a:schemeClr val="bg1">
                    <a:lumMod val="95000"/>
                  </a:schemeClr>
                </a:solidFill>
                <a:latin typeface="+mn-lt"/>
                <a:ea typeface="Verdana" panose="020B0604030504040204" pitchFamily="34"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First Point</a:t>
            </a:r>
          </a:p>
        </p:txBody>
      </p:sp>
      <p:sp>
        <p:nvSpPr>
          <p:cNvPr id="18" name="Text Placeholder 3"/>
          <p:cNvSpPr>
            <a:spLocks noGrp="1"/>
          </p:cNvSpPr>
          <p:nvPr>
            <p:ph type="body" sz="quarter" idx="11" hasCustomPrompt="1"/>
          </p:nvPr>
        </p:nvSpPr>
        <p:spPr>
          <a:xfrm>
            <a:off x="5124474" y="2982327"/>
            <a:ext cx="1943048" cy="1232976"/>
          </a:xfrm>
          <a:prstGeom prst="rect">
            <a:avLst/>
          </a:prstGeom>
        </p:spPr>
        <p:txBody>
          <a:bodyPr anchor="ctr" anchorCtr="0"/>
          <a:lstStyle>
            <a:lvl1pPr marL="0" indent="0" algn="ctr" rtl="0">
              <a:lnSpc>
                <a:spcPts val="3200"/>
              </a:lnSpc>
              <a:buNone/>
              <a:defRPr sz="2200" b="0" i="0" baseline="0">
                <a:solidFill>
                  <a:schemeClr val="bg1">
                    <a:lumMod val="95000"/>
                  </a:schemeClr>
                </a:solidFill>
                <a:latin typeface="+mn-lt"/>
                <a:ea typeface="Verdana" panose="020B0604030504040204" pitchFamily="34"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Second Point</a:t>
            </a:r>
          </a:p>
        </p:txBody>
      </p:sp>
      <p:sp>
        <p:nvSpPr>
          <p:cNvPr id="19" name="Text Placeholder 3"/>
          <p:cNvSpPr>
            <a:spLocks noGrp="1"/>
          </p:cNvSpPr>
          <p:nvPr>
            <p:ph type="body" sz="quarter" idx="12" hasCustomPrompt="1"/>
          </p:nvPr>
        </p:nvSpPr>
        <p:spPr>
          <a:xfrm>
            <a:off x="8489977" y="3013636"/>
            <a:ext cx="1943048" cy="1232976"/>
          </a:xfrm>
          <a:prstGeom prst="rect">
            <a:avLst/>
          </a:prstGeom>
        </p:spPr>
        <p:txBody>
          <a:bodyPr anchor="ctr" anchorCtr="0"/>
          <a:lstStyle>
            <a:lvl1pPr marL="0" indent="0" algn="ctr" rtl="0">
              <a:lnSpc>
                <a:spcPts val="3200"/>
              </a:lnSpc>
              <a:buNone/>
              <a:defRPr sz="2200" b="0" i="0" baseline="0">
                <a:solidFill>
                  <a:schemeClr val="bg1">
                    <a:lumMod val="95000"/>
                  </a:schemeClr>
                </a:solidFill>
                <a:latin typeface="+mn-lt"/>
                <a:ea typeface="Verdana" panose="020B0604030504040204" pitchFamily="34"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Third Point</a:t>
            </a: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9_Section Title">
    <p:bg>
      <p:bgPr>
        <a:solidFill>
          <a:schemeClr val="bg1"/>
        </a:solidFill>
        <a:effectLst/>
      </p:bgPr>
    </p:bg>
    <p:spTree>
      <p:nvGrpSpPr>
        <p:cNvPr id="1" name=""/>
        <p:cNvGrpSpPr/>
        <p:nvPr/>
      </p:nvGrpSpPr>
      <p:grpSpPr>
        <a:xfrm>
          <a:off x="0" y="0"/>
          <a:ext cx="0" cy="0"/>
          <a:chOff x="0" y="0"/>
          <a:chExt cx="0" cy="0"/>
        </a:xfrm>
      </p:grpSpPr>
      <p:sp>
        <p:nvSpPr>
          <p:cNvPr id="61" name="Shape 61"/>
          <p:cNvSpPr/>
          <p:nvPr/>
        </p:nvSpPr>
        <p:spPr>
          <a:xfrm>
            <a:off x="5743571" y="6395985"/>
            <a:ext cx="828682" cy="269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defRPr>
                <a:solidFill>
                  <a:schemeClr val="accent4"/>
                </a:solidFill>
                <a:latin typeface="Trebuchet MS"/>
                <a:ea typeface="Trebuchet MS"/>
                <a:cs typeface="Trebuchet MS"/>
                <a:sym typeface="Trebuchet MS"/>
              </a:defRPr>
            </a:lvl1pPr>
          </a:lstStyle>
          <a:p>
            <a:r>
              <a:t>Coronet ©</a:t>
            </a:r>
          </a:p>
        </p:txBody>
      </p:sp>
      <p:sp>
        <p:nvSpPr>
          <p:cNvPr id="7" name="Title 1"/>
          <p:cNvSpPr>
            <a:spLocks noGrp="1"/>
          </p:cNvSpPr>
          <p:nvPr>
            <p:ph type="title" hasCustomPrompt="1"/>
          </p:nvPr>
        </p:nvSpPr>
        <p:spPr>
          <a:xfrm>
            <a:off x="392635" y="232061"/>
            <a:ext cx="11369874" cy="1108363"/>
          </a:xfrm>
          <a:prstGeom prst="rect">
            <a:avLst/>
          </a:prstGeom>
        </p:spPr>
        <p:txBody>
          <a:bodyPr/>
          <a:lstStyle>
            <a:lvl1pPr algn="ctr" rtl="0">
              <a:lnSpc>
                <a:spcPts val="8000"/>
              </a:lnSpc>
              <a:defRPr sz="4800" b="0" i="0" baseline="0">
                <a:solidFill>
                  <a:schemeClr val="accent6"/>
                </a:solidFill>
                <a:effectLst/>
                <a:latin typeface="+mj-lt"/>
                <a:ea typeface="Verdana" panose="020B0604030504040204" pitchFamily="34" charset="0"/>
                <a:cs typeface="Verdana" panose="020B0604030504040204" pitchFamily="34" charset="0"/>
              </a:defRPr>
            </a:lvl1pPr>
          </a:lstStyle>
          <a:p>
            <a:r>
              <a:rPr lang="en-US" dirty="0"/>
              <a:t>Page Title</a:t>
            </a:r>
          </a:p>
        </p:txBody>
      </p:sp>
      <p:pic>
        <p:nvPicPr>
          <p:cNvPr id="8" name="image8.png"/>
          <p:cNvPicPr>
            <a:picLocks noChangeAspect="1"/>
          </p:cNvPicPr>
          <p:nvPr userDrawn="1"/>
        </p:nvPicPr>
        <p:blipFill>
          <a:blip r:embed="rId2">
            <a:extLst/>
          </a:blip>
          <a:stretch>
            <a:fillRect/>
          </a:stretch>
        </p:blipFill>
        <p:spPr>
          <a:xfrm>
            <a:off x="11440011" y="6129337"/>
            <a:ext cx="544128" cy="544126"/>
          </a:xfrm>
          <a:prstGeom prst="rect">
            <a:avLst/>
          </a:prstGeom>
          <a:ln w="12700">
            <a:miter lim="400000"/>
          </a:ln>
        </p:spPr>
      </p:pic>
      <p:sp>
        <p:nvSpPr>
          <p:cNvPr id="9" name="Shape 276"/>
          <p:cNvSpPr/>
          <p:nvPr userDrawn="1"/>
        </p:nvSpPr>
        <p:spPr>
          <a:xfrm>
            <a:off x="8097820" y="2235135"/>
            <a:ext cx="2727363" cy="2727360"/>
          </a:xfrm>
          <a:prstGeom prst="ellipse">
            <a:avLst/>
          </a:prstGeom>
          <a:solidFill>
            <a:srgbClr val="EF612B"/>
          </a:solidFill>
          <a:ln w="12700">
            <a:miter lim="400000"/>
          </a:ln>
        </p:spPr>
        <p:txBody>
          <a:bodyPr lIns="45718" tIns="45718" rIns="45718" bIns="45718" anchor="ctr"/>
          <a:lstStyle/>
          <a:p>
            <a:pPr algn="r">
              <a:defRPr sz="1800">
                <a:solidFill>
                  <a:srgbClr val="000000"/>
                </a:solidFill>
                <a:latin typeface="Verdana"/>
                <a:ea typeface="Verdana"/>
                <a:cs typeface="Verdana"/>
                <a:sym typeface="Verdana"/>
              </a:defRPr>
            </a:pPr>
            <a:endParaRPr/>
          </a:p>
        </p:txBody>
      </p:sp>
      <p:sp>
        <p:nvSpPr>
          <p:cNvPr id="11" name="Shape 278"/>
          <p:cNvSpPr/>
          <p:nvPr userDrawn="1"/>
        </p:nvSpPr>
        <p:spPr>
          <a:xfrm>
            <a:off x="4732318" y="2235135"/>
            <a:ext cx="2727363" cy="2727360"/>
          </a:xfrm>
          <a:prstGeom prst="ellipse">
            <a:avLst/>
          </a:prstGeom>
          <a:solidFill>
            <a:srgbClr val="EF612B"/>
          </a:solidFill>
          <a:ln w="12700">
            <a:miter lim="400000"/>
          </a:ln>
        </p:spPr>
        <p:txBody>
          <a:bodyPr lIns="45718" tIns="45718" rIns="45718" bIns="45718" anchor="ctr"/>
          <a:lstStyle/>
          <a:p>
            <a:pPr algn="r">
              <a:defRPr sz="1800">
                <a:solidFill>
                  <a:srgbClr val="000000"/>
                </a:solidFill>
                <a:latin typeface="Verdana"/>
                <a:ea typeface="Verdana"/>
                <a:cs typeface="Verdana"/>
                <a:sym typeface="Verdana"/>
              </a:defRPr>
            </a:pPr>
            <a:endParaRPr/>
          </a:p>
        </p:txBody>
      </p:sp>
      <p:sp>
        <p:nvSpPr>
          <p:cNvPr id="13" name="Shape 280"/>
          <p:cNvSpPr/>
          <p:nvPr userDrawn="1"/>
        </p:nvSpPr>
        <p:spPr>
          <a:xfrm>
            <a:off x="1366819" y="2235135"/>
            <a:ext cx="2727362" cy="2727360"/>
          </a:xfrm>
          <a:prstGeom prst="ellipse">
            <a:avLst/>
          </a:prstGeom>
          <a:solidFill>
            <a:srgbClr val="EF612B"/>
          </a:solidFill>
          <a:ln w="12700">
            <a:miter lim="400000"/>
          </a:ln>
        </p:spPr>
        <p:txBody>
          <a:bodyPr lIns="45718" tIns="45718" rIns="45718" bIns="45718" anchor="ctr"/>
          <a:lstStyle/>
          <a:p>
            <a:pPr algn="r">
              <a:defRPr sz="1800">
                <a:solidFill>
                  <a:srgbClr val="000000"/>
                </a:solidFill>
                <a:latin typeface="Verdana"/>
                <a:ea typeface="Verdana"/>
                <a:cs typeface="Verdana"/>
                <a:sym typeface="Verdana"/>
              </a:defRPr>
            </a:pPr>
            <a:endParaRPr/>
          </a:p>
        </p:txBody>
      </p:sp>
      <p:sp>
        <p:nvSpPr>
          <p:cNvPr id="21" name="Text Placeholder 3"/>
          <p:cNvSpPr>
            <a:spLocks noGrp="1"/>
          </p:cNvSpPr>
          <p:nvPr>
            <p:ph type="body" sz="quarter" idx="10" hasCustomPrompt="1"/>
          </p:nvPr>
        </p:nvSpPr>
        <p:spPr>
          <a:xfrm>
            <a:off x="1758976" y="2982327"/>
            <a:ext cx="1943048" cy="1232976"/>
          </a:xfrm>
          <a:prstGeom prst="rect">
            <a:avLst/>
          </a:prstGeom>
        </p:spPr>
        <p:txBody>
          <a:bodyPr anchor="ctr" anchorCtr="0"/>
          <a:lstStyle>
            <a:lvl1pPr marL="0" indent="0" algn="ctr" rtl="0">
              <a:lnSpc>
                <a:spcPts val="3200"/>
              </a:lnSpc>
              <a:buNone/>
              <a:defRPr sz="2200" b="0" i="0" baseline="0">
                <a:solidFill>
                  <a:schemeClr val="bg1">
                    <a:lumMod val="95000"/>
                  </a:schemeClr>
                </a:solidFill>
                <a:latin typeface="+mn-lt"/>
                <a:ea typeface="Verdana" panose="020B0604030504040204" pitchFamily="34"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First Point</a:t>
            </a:r>
          </a:p>
        </p:txBody>
      </p:sp>
      <p:sp>
        <p:nvSpPr>
          <p:cNvPr id="22" name="Text Placeholder 3"/>
          <p:cNvSpPr>
            <a:spLocks noGrp="1"/>
          </p:cNvSpPr>
          <p:nvPr>
            <p:ph type="body" sz="quarter" idx="11" hasCustomPrompt="1"/>
          </p:nvPr>
        </p:nvSpPr>
        <p:spPr>
          <a:xfrm>
            <a:off x="5124474" y="2982327"/>
            <a:ext cx="1943048" cy="1232976"/>
          </a:xfrm>
          <a:prstGeom prst="rect">
            <a:avLst/>
          </a:prstGeom>
        </p:spPr>
        <p:txBody>
          <a:bodyPr anchor="ctr" anchorCtr="0"/>
          <a:lstStyle>
            <a:lvl1pPr marL="0" indent="0" algn="ctr" rtl="0">
              <a:lnSpc>
                <a:spcPts val="3200"/>
              </a:lnSpc>
              <a:buNone/>
              <a:defRPr sz="2200" b="0" i="0" baseline="0">
                <a:solidFill>
                  <a:schemeClr val="bg1">
                    <a:lumMod val="95000"/>
                  </a:schemeClr>
                </a:solidFill>
                <a:latin typeface="+mn-lt"/>
                <a:ea typeface="Verdana" panose="020B0604030504040204" pitchFamily="34"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Second Point</a:t>
            </a:r>
          </a:p>
        </p:txBody>
      </p:sp>
      <p:sp>
        <p:nvSpPr>
          <p:cNvPr id="23" name="Text Placeholder 3"/>
          <p:cNvSpPr>
            <a:spLocks noGrp="1"/>
          </p:cNvSpPr>
          <p:nvPr>
            <p:ph type="body" sz="quarter" idx="12" hasCustomPrompt="1"/>
          </p:nvPr>
        </p:nvSpPr>
        <p:spPr>
          <a:xfrm>
            <a:off x="8489977" y="3013636"/>
            <a:ext cx="1943048" cy="1232976"/>
          </a:xfrm>
          <a:prstGeom prst="rect">
            <a:avLst/>
          </a:prstGeom>
        </p:spPr>
        <p:txBody>
          <a:bodyPr anchor="ctr" anchorCtr="0"/>
          <a:lstStyle>
            <a:lvl1pPr marL="0" indent="0" algn="ctr" rtl="0">
              <a:lnSpc>
                <a:spcPts val="3200"/>
              </a:lnSpc>
              <a:buNone/>
              <a:defRPr sz="2200" b="0" i="0" baseline="0">
                <a:solidFill>
                  <a:schemeClr val="bg1">
                    <a:lumMod val="95000"/>
                  </a:schemeClr>
                </a:solidFill>
                <a:latin typeface="+mn-lt"/>
                <a:ea typeface="Verdana" panose="020B0604030504040204" pitchFamily="34"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Third Point</a:t>
            </a: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4 Points">
    <p:bg>
      <p:bgPr>
        <a:solidFill>
          <a:srgbClr val="181921"/>
        </a:solidFill>
        <a:effectLst/>
      </p:bgPr>
    </p:bg>
    <p:spTree>
      <p:nvGrpSpPr>
        <p:cNvPr id="1" name=""/>
        <p:cNvGrpSpPr/>
        <p:nvPr/>
      </p:nvGrpSpPr>
      <p:grpSpPr>
        <a:xfrm>
          <a:off x="0" y="0"/>
          <a:ext cx="0" cy="0"/>
          <a:chOff x="0" y="0"/>
          <a:chExt cx="0" cy="0"/>
        </a:xfrm>
      </p:grpSpPr>
      <p:sp>
        <p:nvSpPr>
          <p:cNvPr id="11" name="Shape 292"/>
          <p:cNvSpPr/>
          <p:nvPr userDrawn="1"/>
        </p:nvSpPr>
        <p:spPr>
          <a:xfrm>
            <a:off x="6290365" y="2372875"/>
            <a:ext cx="2451883" cy="2451880"/>
          </a:xfrm>
          <a:prstGeom prst="ellipse">
            <a:avLst/>
          </a:prstGeom>
          <a:solidFill>
            <a:srgbClr val="EF612B"/>
          </a:solidFill>
          <a:ln w="12700">
            <a:miter lim="400000"/>
          </a:ln>
        </p:spPr>
        <p:txBody>
          <a:bodyPr lIns="45718" tIns="45718" rIns="45718" bIns="45718" anchor="ctr"/>
          <a:lstStyle/>
          <a:p>
            <a:pPr algn="r">
              <a:defRPr sz="1800">
                <a:solidFill>
                  <a:srgbClr val="000000"/>
                </a:solidFill>
                <a:latin typeface="Verdana"/>
                <a:ea typeface="Verdana"/>
                <a:cs typeface="Verdana"/>
                <a:sym typeface="Verdana"/>
              </a:defRPr>
            </a:pPr>
            <a:endParaRPr/>
          </a:p>
        </p:txBody>
      </p:sp>
      <p:sp>
        <p:nvSpPr>
          <p:cNvPr id="12" name="Shape 294"/>
          <p:cNvSpPr/>
          <p:nvPr userDrawn="1"/>
        </p:nvSpPr>
        <p:spPr>
          <a:xfrm>
            <a:off x="3481572" y="2372875"/>
            <a:ext cx="2451882" cy="2451880"/>
          </a:xfrm>
          <a:prstGeom prst="ellipse">
            <a:avLst/>
          </a:prstGeom>
          <a:solidFill>
            <a:srgbClr val="EF612B"/>
          </a:solidFill>
          <a:ln w="12700">
            <a:miter lim="400000"/>
          </a:ln>
        </p:spPr>
        <p:txBody>
          <a:bodyPr lIns="45718" tIns="45718" rIns="45718" bIns="45718" anchor="ctr"/>
          <a:lstStyle/>
          <a:p>
            <a:pPr algn="r">
              <a:defRPr sz="1800">
                <a:solidFill>
                  <a:srgbClr val="000000"/>
                </a:solidFill>
                <a:latin typeface="Verdana"/>
                <a:ea typeface="Verdana"/>
                <a:cs typeface="Verdana"/>
                <a:sym typeface="Verdana"/>
              </a:defRPr>
            </a:pPr>
            <a:endParaRPr/>
          </a:p>
        </p:txBody>
      </p:sp>
      <p:sp>
        <p:nvSpPr>
          <p:cNvPr id="20" name="Shape 296"/>
          <p:cNvSpPr/>
          <p:nvPr userDrawn="1"/>
        </p:nvSpPr>
        <p:spPr>
          <a:xfrm>
            <a:off x="640959" y="2372875"/>
            <a:ext cx="2451882" cy="2451880"/>
          </a:xfrm>
          <a:prstGeom prst="ellipse">
            <a:avLst/>
          </a:prstGeom>
          <a:solidFill>
            <a:srgbClr val="EF612B"/>
          </a:solidFill>
          <a:ln w="12700">
            <a:miter lim="400000"/>
          </a:ln>
        </p:spPr>
        <p:txBody>
          <a:bodyPr lIns="45718" tIns="45718" rIns="45718" bIns="45718" anchor="ctr"/>
          <a:lstStyle/>
          <a:p>
            <a:pPr algn="r">
              <a:defRPr sz="1800">
                <a:solidFill>
                  <a:srgbClr val="000000"/>
                </a:solidFill>
                <a:latin typeface="Verdana"/>
                <a:ea typeface="Verdana"/>
                <a:cs typeface="Verdana"/>
                <a:sym typeface="Verdana"/>
              </a:defRPr>
            </a:pPr>
            <a:endParaRPr/>
          </a:p>
        </p:txBody>
      </p:sp>
      <p:sp>
        <p:nvSpPr>
          <p:cNvPr id="21" name="Shape 298"/>
          <p:cNvSpPr/>
          <p:nvPr userDrawn="1"/>
        </p:nvSpPr>
        <p:spPr>
          <a:xfrm>
            <a:off x="9099159" y="2372875"/>
            <a:ext cx="2451882" cy="2451880"/>
          </a:xfrm>
          <a:prstGeom prst="ellipse">
            <a:avLst/>
          </a:prstGeom>
          <a:solidFill>
            <a:srgbClr val="EF612B"/>
          </a:solidFill>
          <a:ln w="12700">
            <a:miter lim="400000"/>
          </a:ln>
        </p:spPr>
        <p:txBody>
          <a:bodyPr lIns="45718" tIns="45718" rIns="45718" bIns="45718" anchor="ctr"/>
          <a:lstStyle/>
          <a:p>
            <a:pPr algn="r">
              <a:defRPr sz="1800">
                <a:solidFill>
                  <a:srgbClr val="000000"/>
                </a:solidFill>
                <a:latin typeface="Verdana"/>
                <a:ea typeface="Verdana"/>
                <a:cs typeface="Verdana"/>
                <a:sym typeface="Verdana"/>
              </a:defRPr>
            </a:pPr>
            <a:endParaRPr/>
          </a:p>
        </p:txBody>
      </p:sp>
      <p:pic>
        <p:nvPicPr>
          <p:cNvPr id="289" name="image6.png"/>
          <p:cNvPicPr>
            <a:picLocks noChangeAspect="1"/>
          </p:cNvPicPr>
          <p:nvPr/>
        </p:nvPicPr>
        <p:blipFill>
          <a:blip r:embed="rId2">
            <a:extLst/>
          </a:blip>
          <a:stretch>
            <a:fillRect/>
          </a:stretch>
        </p:blipFill>
        <p:spPr>
          <a:xfrm>
            <a:off x="11492455" y="6195526"/>
            <a:ext cx="469697" cy="469697"/>
          </a:xfrm>
          <a:prstGeom prst="rect">
            <a:avLst/>
          </a:prstGeom>
          <a:ln w="12700">
            <a:miter lim="400000"/>
          </a:ln>
        </p:spPr>
      </p:pic>
      <p:sp>
        <p:nvSpPr>
          <p:cNvPr id="290" name="Shape 290"/>
          <p:cNvSpPr/>
          <p:nvPr/>
        </p:nvSpPr>
        <p:spPr>
          <a:xfrm>
            <a:off x="5743571" y="6395985"/>
            <a:ext cx="828682" cy="269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defRPr>
                <a:solidFill>
                  <a:schemeClr val="accent4"/>
                </a:solidFill>
                <a:latin typeface="Trebuchet MS"/>
                <a:ea typeface="Trebuchet MS"/>
                <a:cs typeface="Trebuchet MS"/>
                <a:sym typeface="Trebuchet MS"/>
              </a:defRPr>
            </a:lvl1pPr>
          </a:lstStyle>
          <a:p>
            <a:r>
              <a:t>Coronet ©</a:t>
            </a:r>
          </a:p>
        </p:txBody>
      </p:sp>
      <p:sp>
        <p:nvSpPr>
          <p:cNvPr id="13" name="Title 1"/>
          <p:cNvSpPr>
            <a:spLocks noGrp="1"/>
          </p:cNvSpPr>
          <p:nvPr>
            <p:ph type="title" hasCustomPrompt="1"/>
          </p:nvPr>
        </p:nvSpPr>
        <p:spPr>
          <a:xfrm>
            <a:off x="392635" y="221670"/>
            <a:ext cx="11369874" cy="1108363"/>
          </a:xfrm>
          <a:prstGeom prst="rect">
            <a:avLst/>
          </a:prstGeom>
        </p:spPr>
        <p:txBody>
          <a:bodyPr/>
          <a:lstStyle>
            <a:lvl1pPr algn="ctr" rtl="0">
              <a:lnSpc>
                <a:spcPts val="8000"/>
              </a:lnSpc>
              <a:defRPr sz="4800" b="0" i="0" baseline="0">
                <a:solidFill>
                  <a:schemeClr val="bg1">
                    <a:lumMod val="95000"/>
                  </a:schemeClr>
                </a:solidFill>
                <a:effectLst/>
                <a:latin typeface="+mj-lt"/>
                <a:ea typeface="Verdana" panose="020B0604030504040204" pitchFamily="34" charset="0"/>
                <a:cs typeface="Verdana" panose="020B0604030504040204" pitchFamily="34" charset="0"/>
              </a:defRPr>
            </a:lvl1pPr>
          </a:lstStyle>
          <a:p>
            <a:r>
              <a:rPr lang="en-US" dirty="0"/>
              <a:t>Page Title</a:t>
            </a:r>
          </a:p>
        </p:txBody>
      </p:sp>
      <p:sp>
        <p:nvSpPr>
          <p:cNvPr id="17" name="Text Placeholder 3"/>
          <p:cNvSpPr>
            <a:spLocks noGrp="1"/>
          </p:cNvSpPr>
          <p:nvPr>
            <p:ph type="body" sz="quarter" idx="10" hasCustomPrompt="1"/>
          </p:nvPr>
        </p:nvSpPr>
        <p:spPr>
          <a:xfrm>
            <a:off x="889497" y="3074142"/>
            <a:ext cx="1943048" cy="1049346"/>
          </a:xfrm>
          <a:prstGeom prst="rect">
            <a:avLst/>
          </a:prstGeom>
        </p:spPr>
        <p:txBody>
          <a:bodyPr anchor="ctr" anchorCtr="0"/>
          <a:lstStyle>
            <a:lvl1pPr marL="0" indent="0" algn="ctr" rtl="0">
              <a:lnSpc>
                <a:spcPts val="3200"/>
              </a:lnSpc>
              <a:buNone/>
              <a:defRPr sz="2200" b="0" i="0" baseline="0">
                <a:solidFill>
                  <a:schemeClr val="bg1">
                    <a:lumMod val="95000"/>
                  </a:schemeClr>
                </a:solidFill>
                <a:latin typeface="+mn-lt"/>
                <a:ea typeface="Verdana" panose="020B0604030504040204" pitchFamily="34"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First Point</a:t>
            </a:r>
          </a:p>
        </p:txBody>
      </p:sp>
      <p:sp>
        <p:nvSpPr>
          <p:cNvPr id="18" name="Text Placeholder 3"/>
          <p:cNvSpPr>
            <a:spLocks noGrp="1"/>
          </p:cNvSpPr>
          <p:nvPr>
            <p:ph type="body" sz="quarter" idx="11" hasCustomPrompt="1"/>
          </p:nvPr>
        </p:nvSpPr>
        <p:spPr>
          <a:xfrm>
            <a:off x="3735989" y="3074142"/>
            <a:ext cx="1943048" cy="1049346"/>
          </a:xfrm>
          <a:prstGeom prst="rect">
            <a:avLst/>
          </a:prstGeom>
        </p:spPr>
        <p:txBody>
          <a:bodyPr anchor="ctr" anchorCtr="0"/>
          <a:lstStyle>
            <a:lvl1pPr marL="0" indent="0" algn="ctr" rtl="0">
              <a:lnSpc>
                <a:spcPts val="3200"/>
              </a:lnSpc>
              <a:buNone/>
              <a:defRPr sz="2200" b="0" i="0" baseline="0">
                <a:solidFill>
                  <a:schemeClr val="bg1">
                    <a:lumMod val="95000"/>
                  </a:schemeClr>
                </a:solidFill>
                <a:latin typeface="+mn-lt"/>
                <a:ea typeface="Verdana" panose="020B0604030504040204" pitchFamily="34"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Second Point</a:t>
            </a:r>
          </a:p>
        </p:txBody>
      </p:sp>
      <p:sp>
        <p:nvSpPr>
          <p:cNvPr id="19" name="Text Placeholder 3"/>
          <p:cNvSpPr>
            <a:spLocks noGrp="1"/>
          </p:cNvSpPr>
          <p:nvPr>
            <p:ph type="body" sz="quarter" idx="12" hasCustomPrompt="1"/>
          </p:nvPr>
        </p:nvSpPr>
        <p:spPr>
          <a:xfrm>
            <a:off x="6544782" y="3074141"/>
            <a:ext cx="1943048" cy="1049347"/>
          </a:xfrm>
          <a:prstGeom prst="rect">
            <a:avLst/>
          </a:prstGeom>
        </p:spPr>
        <p:txBody>
          <a:bodyPr anchor="ctr" anchorCtr="0"/>
          <a:lstStyle>
            <a:lvl1pPr marL="0" indent="0" algn="ctr" rtl="0">
              <a:lnSpc>
                <a:spcPts val="3200"/>
              </a:lnSpc>
              <a:buNone/>
              <a:defRPr sz="2200" b="0" i="0" baseline="0">
                <a:solidFill>
                  <a:schemeClr val="bg1">
                    <a:lumMod val="95000"/>
                  </a:schemeClr>
                </a:solidFill>
                <a:latin typeface="+mn-lt"/>
                <a:ea typeface="Verdana" panose="020B0604030504040204" pitchFamily="34"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Third Point</a:t>
            </a:r>
          </a:p>
        </p:txBody>
      </p:sp>
      <p:sp>
        <p:nvSpPr>
          <p:cNvPr id="22" name="Text Placeholder 3"/>
          <p:cNvSpPr>
            <a:spLocks noGrp="1"/>
          </p:cNvSpPr>
          <p:nvPr>
            <p:ph type="body" sz="quarter" idx="13" hasCustomPrompt="1"/>
          </p:nvPr>
        </p:nvSpPr>
        <p:spPr>
          <a:xfrm>
            <a:off x="9353576" y="3074141"/>
            <a:ext cx="1943048" cy="1049347"/>
          </a:xfrm>
          <a:prstGeom prst="rect">
            <a:avLst/>
          </a:prstGeom>
        </p:spPr>
        <p:txBody>
          <a:bodyPr anchor="ctr" anchorCtr="0"/>
          <a:lstStyle>
            <a:lvl1pPr marL="0" indent="0" algn="ctr" rtl="0">
              <a:lnSpc>
                <a:spcPts val="3200"/>
              </a:lnSpc>
              <a:buNone/>
              <a:defRPr sz="2200" b="0" i="0" baseline="0">
                <a:solidFill>
                  <a:schemeClr val="bg1">
                    <a:lumMod val="95000"/>
                  </a:schemeClr>
                </a:solidFill>
                <a:latin typeface="+mn-lt"/>
                <a:ea typeface="Verdana" panose="020B0604030504040204" pitchFamily="34"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Forth Point</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Cover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b="22469"/>
          <a:stretch/>
        </p:blipFill>
        <p:spPr>
          <a:xfrm>
            <a:off x="1445" y="0"/>
            <a:ext cx="12190555" cy="5324297"/>
          </a:xfrm>
          <a:prstGeom prst="rect">
            <a:avLst/>
          </a:prstGeom>
        </p:spPr>
      </p:pic>
      <p:sp>
        <p:nvSpPr>
          <p:cNvPr id="27" name="Shape 27"/>
          <p:cNvSpPr/>
          <p:nvPr/>
        </p:nvSpPr>
        <p:spPr>
          <a:xfrm>
            <a:off x="685800" y="732658"/>
            <a:ext cx="7772400" cy="98424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nSpc>
                <a:spcPct val="90000"/>
              </a:lnSpc>
              <a:defRPr sz="3200">
                <a:latin typeface="Trebuchet MS"/>
                <a:ea typeface="Trebuchet MS"/>
                <a:cs typeface="Trebuchet MS"/>
                <a:sym typeface="Trebuchet MS"/>
              </a:defRPr>
            </a:lvl1pPr>
          </a:lstStyle>
          <a:p>
            <a:br/>
            <a:endParaRPr/>
          </a:p>
        </p:txBody>
      </p:sp>
      <p:pic>
        <p:nvPicPr>
          <p:cNvPr id="28" name="image1.png" descr="swirl copy.png"/>
          <p:cNvPicPr>
            <a:picLocks noChangeAspect="1"/>
          </p:cNvPicPr>
          <p:nvPr/>
        </p:nvPicPr>
        <p:blipFill>
          <a:blip r:embed="rId3">
            <a:extLst/>
          </a:blip>
          <a:stretch>
            <a:fillRect/>
          </a:stretch>
        </p:blipFill>
        <p:spPr>
          <a:xfrm>
            <a:off x="0" y="227506"/>
            <a:ext cx="21119984" cy="691954"/>
          </a:xfrm>
          <a:prstGeom prst="rect">
            <a:avLst/>
          </a:prstGeom>
          <a:ln w="12700">
            <a:miter lim="400000"/>
          </a:ln>
        </p:spPr>
      </p:pic>
      <p:sp>
        <p:nvSpPr>
          <p:cNvPr id="29" name="Shape 29"/>
          <p:cNvSpPr/>
          <p:nvPr/>
        </p:nvSpPr>
        <p:spPr>
          <a:xfrm>
            <a:off x="685798" y="2218263"/>
            <a:ext cx="10315001" cy="98424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nSpc>
                <a:spcPct val="90000"/>
              </a:lnSpc>
              <a:defRPr sz="3200">
                <a:latin typeface="Trebuchet MS"/>
                <a:ea typeface="Trebuchet MS"/>
                <a:cs typeface="Trebuchet MS"/>
                <a:sym typeface="Trebuchet MS"/>
              </a:defRPr>
            </a:lvl1pPr>
          </a:lstStyle>
          <a:p>
            <a:br/>
            <a:endParaRPr/>
          </a:p>
        </p:txBody>
      </p:sp>
      <p:pic>
        <p:nvPicPr>
          <p:cNvPr id="31" name="image3.png"/>
          <p:cNvPicPr>
            <a:picLocks noChangeAspect="1"/>
          </p:cNvPicPr>
          <p:nvPr/>
        </p:nvPicPr>
        <p:blipFill>
          <a:blip r:embed="rId4">
            <a:extLst/>
          </a:blip>
          <a:stretch>
            <a:fillRect/>
          </a:stretch>
        </p:blipFill>
        <p:spPr>
          <a:xfrm>
            <a:off x="4853459" y="5471264"/>
            <a:ext cx="2485077" cy="980631"/>
          </a:xfrm>
          <a:prstGeom prst="rect">
            <a:avLst/>
          </a:prstGeom>
          <a:ln w="12700">
            <a:miter lim="400000"/>
          </a:ln>
        </p:spPr>
      </p:pic>
      <p:sp>
        <p:nvSpPr>
          <p:cNvPr id="32" name="Shape 32"/>
          <p:cNvSpPr/>
          <p:nvPr/>
        </p:nvSpPr>
        <p:spPr>
          <a:xfrm>
            <a:off x="4491837" y="6241863"/>
            <a:ext cx="3208318" cy="243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pPr>
              <a:lnSpc>
                <a:spcPct val="81000"/>
              </a:lnSpc>
              <a:spcBef>
                <a:spcPts val="1000"/>
              </a:spcBef>
              <a:defRPr sz="1100">
                <a:solidFill>
                  <a:srgbClr val="606060"/>
                </a:solidFill>
                <a:latin typeface="Trebuchet MS"/>
                <a:ea typeface="Trebuchet MS"/>
                <a:cs typeface="Trebuchet MS"/>
                <a:sym typeface="Trebuchet MS"/>
              </a:defRPr>
            </a:pPr>
            <a:r>
              <a:t>@coronetworks | </a:t>
            </a:r>
            <a:r>
              <a:rPr u="sng">
                <a:solidFill>
                  <a:srgbClr val="0000FF"/>
                </a:solidFill>
                <a:uFill>
                  <a:solidFill>
                    <a:srgbClr val="0000FF"/>
                  </a:solidFill>
                </a:uFill>
                <a:hlinkClick r:id="rId5"/>
              </a:rPr>
              <a:t>www.coro.net</a:t>
            </a:r>
          </a:p>
        </p:txBody>
      </p:sp>
      <p:sp>
        <p:nvSpPr>
          <p:cNvPr id="34" name="Shape 34"/>
          <p:cNvSpPr/>
          <p:nvPr/>
        </p:nvSpPr>
        <p:spPr>
          <a:xfrm>
            <a:off x="5787106" y="3548336"/>
            <a:ext cx="616343" cy="0"/>
          </a:xfrm>
          <a:prstGeom prst="line">
            <a:avLst/>
          </a:prstGeom>
          <a:ln w="25400">
            <a:solidFill>
              <a:srgbClr val="EF612B"/>
            </a:solidFill>
          </a:ln>
        </p:spPr>
        <p:txBody>
          <a:bodyPr lIns="45718" tIns="45718" rIns="45718" bIns="45718"/>
          <a:lstStyle/>
          <a:p>
            <a:endParaRPr/>
          </a:p>
        </p:txBody>
      </p:sp>
      <p:sp>
        <p:nvSpPr>
          <p:cNvPr id="12" name="Title 1"/>
          <p:cNvSpPr>
            <a:spLocks noGrp="1"/>
          </p:cNvSpPr>
          <p:nvPr>
            <p:ph type="title" hasCustomPrompt="1"/>
          </p:nvPr>
        </p:nvSpPr>
        <p:spPr>
          <a:xfrm>
            <a:off x="837477" y="1220961"/>
            <a:ext cx="10515600" cy="1897477"/>
          </a:xfrm>
          <a:prstGeom prst="rect">
            <a:avLst/>
          </a:prstGeom>
        </p:spPr>
        <p:txBody>
          <a:bodyPr anchor="b"/>
          <a:lstStyle>
            <a:lvl1pPr rtl="0">
              <a:lnSpc>
                <a:spcPts val="7000"/>
              </a:lnSpc>
              <a:defRPr sz="4800" b="0" i="0" baseline="0">
                <a:solidFill>
                  <a:schemeClr val="bg1">
                    <a:lumMod val="95000"/>
                  </a:schemeClr>
                </a:solidFill>
                <a:effectLst/>
                <a:latin typeface="+mn-lt"/>
                <a:ea typeface="Proxima Nova Light" charset="0"/>
                <a:cs typeface="Proxima Nova Light" charset="0"/>
              </a:defRPr>
            </a:lvl1pPr>
          </a:lstStyle>
          <a:p>
            <a:r>
              <a:rPr lang="en-US" dirty="0"/>
              <a:t>Presentation title</a:t>
            </a:r>
            <a:br>
              <a:rPr lang="en-US" dirty="0"/>
            </a:br>
            <a:r>
              <a:rPr lang="en-US" dirty="0"/>
              <a:t>(cover slide)</a:t>
            </a:r>
          </a:p>
        </p:txBody>
      </p:sp>
      <p:sp>
        <p:nvSpPr>
          <p:cNvPr id="14" name="Text Placeholder 3"/>
          <p:cNvSpPr>
            <a:spLocks noGrp="1"/>
          </p:cNvSpPr>
          <p:nvPr>
            <p:ph type="body" sz="quarter" idx="10" hasCustomPrompt="1"/>
          </p:nvPr>
        </p:nvSpPr>
        <p:spPr>
          <a:xfrm>
            <a:off x="837477" y="4041706"/>
            <a:ext cx="10515600" cy="467376"/>
          </a:xfrm>
          <a:prstGeom prst="rect">
            <a:avLst/>
          </a:prstGeom>
        </p:spPr>
        <p:txBody>
          <a:bodyPr/>
          <a:lstStyle>
            <a:lvl1pPr marL="0" indent="0" algn="ctr" rtl="0">
              <a:buNone/>
              <a:defRPr sz="2000" b="0" i="1" baseline="0">
                <a:solidFill>
                  <a:schemeClr val="bg1">
                    <a:lumMod val="95000"/>
                  </a:schemeClr>
                </a:solidFill>
                <a:latin typeface="+mn-lt"/>
                <a:ea typeface="Proxima Nova" charset="0"/>
                <a:cs typeface="Proxima Nova"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Subtitle/Name and title of the presenter/Date</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4 Points">
    <p:bg>
      <p:bgPr>
        <a:solidFill>
          <a:schemeClr val="bg1"/>
        </a:solidFill>
        <a:effectLst/>
      </p:bgPr>
    </p:bg>
    <p:spTree>
      <p:nvGrpSpPr>
        <p:cNvPr id="1" name=""/>
        <p:cNvGrpSpPr/>
        <p:nvPr/>
      </p:nvGrpSpPr>
      <p:grpSpPr>
        <a:xfrm>
          <a:off x="0" y="0"/>
          <a:ext cx="0" cy="0"/>
          <a:chOff x="0" y="0"/>
          <a:chExt cx="0" cy="0"/>
        </a:xfrm>
      </p:grpSpPr>
      <p:sp>
        <p:nvSpPr>
          <p:cNvPr id="11" name="Shape 292"/>
          <p:cNvSpPr/>
          <p:nvPr userDrawn="1"/>
        </p:nvSpPr>
        <p:spPr>
          <a:xfrm>
            <a:off x="6290365" y="2372875"/>
            <a:ext cx="2451883" cy="2451880"/>
          </a:xfrm>
          <a:prstGeom prst="ellipse">
            <a:avLst/>
          </a:prstGeom>
          <a:solidFill>
            <a:srgbClr val="EF612B"/>
          </a:solidFill>
          <a:ln w="12700">
            <a:miter lim="400000"/>
          </a:ln>
        </p:spPr>
        <p:txBody>
          <a:bodyPr lIns="45718" tIns="45718" rIns="45718" bIns="45718" anchor="ctr"/>
          <a:lstStyle/>
          <a:p>
            <a:pPr algn="r">
              <a:defRPr sz="1800">
                <a:solidFill>
                  <a:srgbClr val="000000"/>
                </a:solidFill>
                <a:latin typeface="Verdana"/>
                <a:ea typeface="Verdana"/>
                <a:cs typeface="Verdana"/>
                <a:sym typeface="Verdana"/>
              </a:defRPr>
            </a:pPr>
            <a:endParaRPr/>
          </a:p>
        </p:txBody>
      </p:sp>
      <p:sp>
        <p:nvSpPr>
          <p:cNvPr id="12" name="Shape 294"/>
          <p:cNvSpPr/>
          <p:nvPr userDrawn="1"/>
        </p:nvSpPr>
        <p:spPr>
          <a:xfrm>
            <a:off x="3481572" y="2372875"/>
            <a:ext cx="2451882" cy="2451880"/>
          </a:xfrm>
          <a:prstGeom prst="ellipse">
            <a:avLst/>
          </a:prstGeom>
          <a:solidFill>
            <a:srgbClr val="EF612B"/>
          </a:solidFill>
          <a:ln w="12700">
            <a:miter lim="400000"/>
          </a:ln>
        </p:spPr>
        <p:txBody>
          <a:bodyPr lIns="45718" tIns="45718" rIns="45718" bIns="45718" anchor="ctr"/>
          <a:lstStyle/>
          <a:p>
            <a:pPr algn="r">
              <a:defRPr sz="1800">
                <a:solidFill>
                  <a:srgbClr val="000000"/>
                </a:solidFill>
                <a:latin typeface="Verdana"/>
                <a:ea typeface="Verdana"/>
                <a:cs typeface="Verdana"/>
                <a:sym typeface="Verdana"/>
              </a:defRPr>
            </a:pPr>
            <a:endParaRPr/>
          </a:p>
        </p:txBody>
      </p:sp>
      <p:sp>
        <p:nvSpPr>
          <p:cNvPr id="20" name="Shape 296"/>
          <p:cNvSpPr/>
          <p:nvPr userDrawn="1"/>
        </p:nvSpPr>
        <p:spPr>
          <a:xfrm>
            <a:off x="640959" y="2372875"/>
            <a:ext cx="2451882" cy="2451880"/>
          </a:xfrm>
          <a:prstGeom prst="ellipse">
            <a:avLst/>
          </a:prstGeom>
          <a:solidFill>
            <a:srgbClr val="EF612B"/>
          </a:solidFill>
          <a:ln w="12700">
            <a:miter lim="400000"/>
          </a:ln>
        </p:spPr>
        <p:txBody>
          <a:bodyPr lIns="45718" tIns="45718" rIns="45718" bIns="45718" anchor="ctr"/>
          <a:lstStyle/>
          <a:p>
            <a:pPr algn="r">
              <a:defRPr sz="1800">
                <a:solidFill>
                  <a:srgbClr val="000000"/>
                </a:solidFill>
                <a:latin typeface="Verdana"/>
                <a:ea typeface="Verdana"/>
                <a:cs typeface="Verdana"/>
                <a:sym typeface="Verdana"/>
              </a:defRPr>
            </a:pPr>
            <a:endParaRPr/>
          </a:p>
        </p:txBody>
      </p:sp>
      <p:sp>
        <p:nvSpPr>
          <p:cNvPr id="21" name="Shape 298"/>
          <p:cNvSpPr/>
          <p:nvPr userDrawn="1"/>
        </p:nvSpPr>
        <p:spPr>
          <a:xfrm>
            <a:off x="9099159" y="2372875"/>
            <a:ext cx="2451882" cy="2451880"/>
          </a:xfrm>
          <a:prstGeom prst="ellipse">
            <a:avLst/>
          </a:prstGeom>
          <a:solidFill>
            <a:srgbClr val="EF612B"/>
          </a:solidFill>
          <a:ln w="12700">
            <a:miter lim="400000"/>
          </a:ln>
        </p:spPr>
        <p:txBody>
          <a:bodyPr lIns="45718" tIns="45718" rIns="45718" bIns="45718" anchor="ctr"/>
          <a:lstStyle/>
          <a:p>
            <a:pPr algn="r">
              <a:defRPr sz="1800">
                <a:solidFill>
                  <a:srgbClr val="000000"/>
                </a:solidFill>
                <a:latin typeface="Verdana"/>
                <a:ea typeface="Verdana"/>
                <a:cs typeface="Verdana"/>
                <a:sym typeface="Verdana"/>
              </a:defRPr>
            </a:pPr>
            <a:endParaRPr/>
          </a:p>
        </p:txBody>
      </p:sp>
      <p:sp>
        <p:nvSpPr>
          <p:cNvPr id="290" name="Shape 290"/>
          <p:cNvSpPr/>
          <p:nvPr/>
        </p:nvSpPr>
        <p:spPr>
          <a:xfrm>
            <a:off x="5743571" y="6395985"/>
            <a:ext cx="828682" cy="269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defRPr>
                <a:solidFill>
                  <a:schemeClr val="accent4"/>
                </a:solidFill>
                <a:latin typeface="Trebuchet MS"/>
                <a:ea typeface="Trebuchet MS"/>
                <a:cs typeface="Trebuchet MS"/>
                <a:sym typeface="Trebuchet MS"/>
              </a:defRPr>
            </a:lvl1pPr>
          </a:lstStyle>
          <a:p>
            <a:r>
              <a:t>Coronet ©</a:t>
            </a:r>
          </a:p>
        </p:txBody>
      </p:sp>
      <p:sp>
        <p:nvSpPr>
          <p:cNvPr id="13" name="Title 1"/>
          <p:cNvSpPr>
            <a:spLocks noGrp="1"/>
          </p:cNvSpPr>
          <p:nvPr>
            <p:ph type="title" hasCustomPrompt="1"/>
          </p:nvPr>
        </p:nvSpPr>
        <p:spPr>
          <a:xfrm>
            <a:off x="392635" y="221670"/>
            <a:ext cx="11369874" cy="1108363"/>
          </a:xfrm>
          <a:prstGeom prst="rect">
            <a:avLst/>
          </a:prstGeom>
        </p:spPr>
        <p:txBody>
          <a:bodyPr/>
          <a:lstStyle>
            <a:lvl1pPr algn="ctr" rtl="0">
              <a:lnSpc>
                <a:spcPts val="8000"/>
              </a:lnSpc>
              <a:defRPr sz="4800" b="0" i="0" baseline="0">
                <a:solidFill>
                  <a:schemeClr val="accent6"/>
                </a:solidFill>
                <a:effectLst/>
                <a:latin typeface="+mj-lt"/>
                <a:ea typeface="Verdana" panose="020B0604030504040204" pitchFamily="34" charset="0"/>
                <a:cs typeface="Verdana" panose="020B0604030504040204" pitchFamily="34" charset="0"/>
              </a:defRPr>
            </a:lvl1pPr>
          </a:lstStyle>
          <a:p>
            <a:r>
              <a:rPr lang="en-US" dirty="0"/>
              <a:t>Page Title</a:t>
            </a:r>
          </a:p>
        </p:txBody>
      </p:sp>
      <p:sp>
        <p:nvSpPr>
          <p:cNvPr id="17" name="Text Placeholder 3"/>
          <p:cNvSpPr>
            <a:spLocks noGrp="1"/>
          </p:cNvSpPr>
          <p:nvPr>
            <p:ph type="body" sz="quarter" idx="10" hasCustomPrompt="1"/>
          </p:nvPr>
        </p:nvSpPr>
        <p:spPr>
          <a:xfrm>
            <a:off x="889497" y="3074142"/>
            <a:ext cx="1943048" cy="1049346"/>
          </a:xfrm>
          <a:prstGeom prst="rect">
            <a:avLst/>
          </a:prstGeom>
        </p:spPr>
        <p:txBody>
          <a:bodyPr anchor="ctr" anchorCtr="0"/>
          <a:lstStyle>
            <a:lvl1pPr marL="0" indent="0" algn="ctr" rtl="0">
              <a:lnSpc>
                <a:spcPts val="3200"/>
              </a:lnSpc>
              <a:buNone/>
              <a:defRPr sz="2200" b="0" i="0" baseline="0">
                <a:solidFill>
                  <a:schemeClr val="bg1">
                    <a:lumMod val="95000"/>
                  </a:schemeClr>
                </a:solidFill>
                <a:latin typeface="+mn-lt"/>
                <a:ea typeface="Verdana" panose="020B0604030504040204" pitchFamily="34"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First Point</a:t>
            </a:r>
          </a:p>
        </p:txBody>
      </p:sp>
      <p:sp>
        <p:nvSpPr>
          <p:cNvPr id="18" name="Text Placeholder 3"/>
          <p:cNvSpPr>
            <a:spLocks noGrp="1"/>
          </p:cNvSpPr>
          <p:nvPr>
            <p:ph type="body" sz="quarter" idx="11" hasCustomPrompt="1"/>
          </p:nvPr>
        </p:nvSpPr>
        <p:spPr>
          <a:xfrm>
            <a:off x="3735989" y="3074142"/>
            <a:ext cx="1943048" cy="1049346"/>
          </a:xfrm>
          <a:prstGeom prst="rect">
            <a:avLst/>
          </a:prstGeom>
        </p:spPr>
        <p:txBody>
          <a:bodyPr anchor="ctr" anchorCtr="0"/>
          <a:lstStyle>
            <a:lvl1pPr marL="0" indent="0" algn="ctr" rtl="0">
              <a:lnSpc>
                <a:spcPts val="3200"/>
              </a:lnSpc>
              <a:buNone/>
              <a:defRPr sz="2200" b="0" i="0" baseline="0">
                <a:solidFill>
                  <a:schemeClr val="bg1">
                    <a:lumMod val="95000"/>
                  </a:schemeClr>
                </a:solidFill>
                <a:latin typeface="+mn-lt"/>
                <a:ea typeface="Verdana" panose="020B0604030504040204" pitchFamily="34"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Second Point</a:t>
            </a:r>
          </a:p>
        </p:txBody>
      </p:sp>
      <p:sp>
        <p:nvSpPr>
          <p:cNvPr id="19" name="Text Placeholder 3"/>
          <p:cNvSpPr>
            <a:spLocks noGrp="1"/>
          </p:cNvSpPr>
          <p:nvPr>
            <p:ph type="body" sz="quarter" idx="12" hasCustomPrompt="1"/>
          </p:nvPr>
        </p:nvSpPr>
        <p:spPr>
          <a:xfrm>
            <a:off x="6544782" y="3074141"/>
            <a:ext cx="1943048" cy="1049347"/>
          </a:xfrm>
          <a:prstGeom prst="rect">
            <a:avLst/>
          </a:prstGeom>
        </p:spPr>
        <p:txBody>
          <a:bodyPr anchor="ctr" anchorCtr="0"/>
          <a:lstStyle>
            <a:lvl1pPr marL="0" indent="0" algn="ctr" rtl="0">
              <a:lnSpc>
                <a:spcPts val="3200"/>
              </a:lnSpc>
              <a:buNone/>
              <a:defRPr sz="2200" b="0" i="0" baseline="0">
                <a:solidFill>
                  <a:schemeClr val="bg1">
                    <a:lumMod val="95000"/>
                  </a:schemeClr>
                </a:solidFill>
                <a:latin typeface="+mn-lt"/>
                <a:ea typeface="Verdana" panose="020B0604030504040204" pitchFamily="34"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Third Point</a:t>
            </a:r>
          </a:p>
        </p:txBody>
      </p:sp>
      <p:sp>
        <p:nvSpPr>
          <p:cNvPr id="22" name="Text Placeholder 3"/>
          <p:cNvSpPr>
            <a:spLocks noGrp="1"/>
          </p:cNvSpPr>
          <p:nvPr>
            <p:ph type="body" sz="quarter" idx="13" hasCustomPrompt="1"/>
          </p:nvPr>
        </p:nvSpPr>
        <p:spPr>
          <a:xfrm>
            <a:off x="9353576" y="3074141"/>
            <a:ext cx="1943048" cy="1049347"/>
          </a:xfrm>
          <a:prstGeom prst="rect">
            <a:avLst/>
          </a:prstGeom>
        </p:spPr>
        <p:txBody>
          <a:bodyPr anchor="ctr" anchorCtr="0"/>
          <a:lstStyle>
            <a:lvl1pPr marL="0" indent="0" algn="ctr" rtl="0">
              <a:lnSpc>
                <a:spcPts val="3200"/>
              </a:lnSpc>
              <a:buNone/>
              <a:defRPr sz="2200" b="0" i="0" baseline="0">
                <a:solidFill>
                  <a:schemeClr val="bg1">
                    <a:lumMod val="95000"/>
                  </a:schemeClr>
                </a:solidFill>
                <a:latin typeface="+mn-lt"/>
                <a:ea typeface="Verdana" panose="020B0604030504040204" pitchFamily="34"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Forth Point</a:t>
            </a:r>
          </a:p>
        </p:txBody>
      </p:sp>
      <p:pic>
        <p:nvPicPr>
          <p:cNvPr id="14" name="image8.png"/>
          <p:cNvPicPr>
            <a:picLocks noChangeAspect="1"/>
          </p:cNvPicPr>
          <p:nvPr userDrawn="1"/>
        </p:nvPicPr>
        <p:blipFill>
          <a:blip r:embed="rId2">
            <a:extLst/>
          </a:blip>
          <a:stretch>
            <a:fillRect/>
          </a:stretch>
        </p:blipFill>
        <p:spPr>
          <a:xfrm>
            <a:off x="11440011" y="6129337"/>
            <a:ext cx="544128" cy="544126"/>
          </a:xfrm>
          <a:prstGeom prst="rect">
            <a:avLst/>
          </a:prstGeom>
          <a:ln w="12700">
            <a:miter lim="400000"/>
          </a:ln>
        </p:spPr>
      </p:pic>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4 Points 2">
    <p:bg>
      <p:bgPr>
        <a:solidFill>
          <a:srgbClr val="181921"/>
        </a:solidFill>
        <a:effectLst/>
      </p:bgPr>
    </p:bg>
    <p:spTree>
      <p:nvGrpSpPr>
        <p:cNvPr id="1" name=""/>
        <p:cNvGrpSpPr/>
        <p:nvPr/>
      </p:nvGrpSpPr>
      <p:grpSpPr>
        <a:xfrm>
          <a:off x="0" y="0"/>
          <a:ext cx="0" cy="0"/>
          <a:chOff x="0" y="0"/>
          <a:chExt cx="0" cy="0"/>
        </a:xfrm>
      </p:grpSpPr>
      <p:sp>
        <p:nvSpPr>
          <p:cNvPr id="26" name="Text Placeholder 3"/>
          <p:cNvSpPr>
            <a:spLocks noGrp="1"/>
          </p:cNvSpPr>
          <p:nvPr>
            <p:ph type="body" sz="quarter" idx="10" hasCustomPrompt="1"/>
          </p:nvPr>
        </p:nvSpPr>
        <p:spPr>
          <a:xfrm>
            <a:off x="392636" y="1987708"/>
            <a:ext cx="5350936" cy="3914329"/>
          </a:xfrm>
          <a:prstGeom prst="rect">
            <a:avLst/>
          </a:prstGeom>
        </p:spPr>
        <p:txBody>
          <a:bodyPr/>
          <a:lstStyle>
            <a:lvl1pPr marL="0" indent="0" algn="l" rtl="0">
              <a:lnSpc>
                <a:spcPts val="2600"/>
              </a:lnSpc>
              <a:spcBef>
                <a:spcPts val="2000"/>
              </a:spcBef>
              <a:buFont typeface="+mj-lt"/>
              <a:buNone/>
              <a:defRPr sz="1800" b="0" i="0" baseline="0">
                <a:solidFill>
                  <a:schemeClr val="bg1">
                    <a:lumMod val="95000"/>
                  </a:schemeClr>
                </a:solidFill>
                <a:latin typeface="+mn-lt"/>
                <a:ea typeface="Verdana" panose="020B0604030504040204" pitchFamily="34"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If I had a world of my own, everything would be nonsense. Nothing would be what it is, because everything would be what it isn’t. </a:t>
            </a:r>
          </a:p>
          <a:p>
            <a:r>
              <a:rPr lang="en-US" dirty="0"/>
              <a:t>And contrary wise, what is, it wouldn’t be. And what it wouldn’t be, it would. You see?</a:t>
            </a:r>
          </a:p>
          <a:p>
            <a:r>
              <a:rPr lang="en-US" dirty="0"/>
              <a:t>If I had a world of my own, everything would be nonsense. Nothing would be what it is, because everything would be what it isn’t. </a:t>
            </a:r>
          </a:p>
        </p:txBody>
      </p:sp>
      <p:pic>
        <p:nvPicPr>
          <p:cNvPr id="325" name="image6.png"/>
          <p:cNvPicPr>
            <a:picLocks noChangeAspect="1"/>
          </p:cNvPicPr>
          <p:nvPr/>
        </p:nvPicPr>
        <p:blipFill>
          <a:blip r:embed="rId2">
            <a:extLst/>
          </a:blip>
          <a:stretch>
            <a:fillRect/>
          </a:stretch>
        </p:blipFill>
        <p:spPr>
          <a:xfrm>
            <a:off x="11492455" y="6195526"/>
            <a:ext cx="469697" cy="469697"/>
          </a:xfrm>
          <a:prstGeom prst="rect">
            <a:avLst/>
          </a:prstGeom>
          <a:ln w="12700">
            <a:miter lim="400000"/>
          </a:ln>
        </p:spPr>
      </p:pic>
      <p:sp>
        <p:nvSpPr>
          <p:cNvPr id="326" name="Shape 326"/>
          <p:cNvSpPr/>
          <p:nvPr/>
        </p:nvSpPr>
        <p:spPr>
          <a:xfrm>
            <a:off x="5743571" y="6395985"/>
            <a:ext cx="828682" cy="269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defRPr>
                <a:solidFill>
                  <a:schemeClr val="accent4"/>
                </a:solidFill>
                <a:latin typeface="Trebuchet MS"/>
                <a:ea typeface="Trebuchet MS"/>
                <a:cs typeface="Trebuchet MS"/>
                <a:sym typeface="Trebuchet MS"/>
              </a:defRPr>
            </a:lvl1pPr>
          </a:lstStyle>
          <a:p>
            <a:r>
              <a:t>Coronet ©</a:t>
            </a:r>
          </a:p>
        </p:txBody>
      </p:sp>
      <p:sp>
        <p:nvSpPr>
          <p:cNvPr id="340" name="Shape 340"/>
          <p:cNvSpPr/>
          <p:nvPr/>
        </p:nvSpPr>
        <p:spPr>
          <a:xfrm>
            <a:off x="541817" y="1520320"/>
            <a:ext cx="616343" cy="0"/>
          </a:xfrm>
          <a:prstGeom prst="line">
            <a:avLst/>
          </a:prstGeom>
          <a:ln w="25400">
            <a:solidFill>
              <a:srgbClr val="EF612B"/>
            </a:solidFill>
          </a:ln>
        </p:spPr>
        <p:txBody>
          <a:bodyPr lIns="45718" tIns="45718" rIns="45718" bIns="45718"/>
          <a:lstStyle/>
          <a:p>
            <a:endParaRPr/>
          </a:p>
        </p:txBody>
      </p:sp>
      <p:sp>
        <p:nvSpPr>
          <p:cNvPr id="29" name="Text Placeholder 3"/>
          <p:cNvSpPr>
            <a:spLocks noGrp="1"/>
          </p:cNvSpPr>
          <p:nvPr>
            <p:ph type="body" sz="quarter" idx="11" hasCustomPrompt="1"/>
          </p:nvPr>
        </p:nvSpPr>
        <p:spPr>
          <a:xfrm>
            <a:off x="6375397" y="1987708"/>
            <a:ext cx="5387111" cy="3914329"/>
          </a:xfrm>
          <a:prstGeom prst="rect">
            <a:avLst/>
          </a:prstGeom>
        </p:spPr>
        <p:txBody>
          <a:bodyPr/>
          <a:lstStyle>
            <a:lvl1pPr marL="0" indent="0" algn="l" rtl="0">
              <a:lnSpc>
                <a:spcPts val="2600"/>
              </a:lnSpc>
              <a:spcBef>
                <a:spcPts val="2000"/>
              </a:spcBef>
              <a:buFont typeface="+mj-lt"/>
              <a:buNone/>
              <a:defRPr sz="1800" b="0" i="0" baseline="0">
                <a:solidFill>
                  <a:schemeClr val="bg1">
                    <a:lumMod val="95000"/>
                  </a:schemeClr>
                </a:solidFill>
                <a:latin typeface="+mn-lt"/>
                <a:ea typeface="Verdana" panose="020B0604030504040204" pitchFamily="34"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If I had a world of my own, everything would be nonsense. Nothing would be what it is, because everything would be what it isn’t. </a:t>
            </a:r>
          </a:p>
          <a:p>
            <a:r>
              <a:rPr lang="en-US" dirty="0"/>
              <a:t>And contrary wise, what is, it wouldn’t be. And what it wouldn’t be, it would. You see?</a:t>
            </a:r>
          </a:p>
          <a:p>
            <a:r>
              <a:rPr lang="en-US" dirty="0"/>
              <a:t>If I had a world of my own, everything would be nonsense. Nothing would be what it is, because everything would be what it isn’t. </a:t>
            </a:r>
          </a:p>
        </p:txBody>
      </p:sp>
      <p:sp>
        <p:nvSpPr>
          <p:cNvPr id="8" name="Title 1"/>
          <p:cNvSpPr>
            <a:spLocks noGrp="1"/>
          </p:cNvSpPr>
          <p:nvPr>
            <p:ph type="title" hasCustomPrompt="1"/>
          </p:nvPr>
        </p:nvSpPr>
        <p:spPr>
          <a:xfrm>
            <a:off x="392635" y="221670"/>
            <a:ext cx="11369873" cy="1108363"/>
          </a:xfrm>
          <a:prstGeom prst="rect">
            <a:avLst/>
          </a:prstGeom>
        </p:spPr>
        <p:txBody>
          <a:bodyPr/>
          <a:lstStyle>
            <a:lvl1pPr algn="l" rtl="0">
              <a:lnSpc>
                <a:spcPts val="8000"/>
              </a:lnSpc>
              <a:defRPr sz="4800" b="0" i="0" baseline="0">
                <a:solidFill>
                  <a:schemeClr val="bg1">
                    <a:lumMod val="95000"/>
                  </a:schemeClr>
                </a:solidFill>
                <a:effectLst/>
                <a:latin typeface="+mj-lt"/>
                <a:ea typeface="Verdana" panose="020B0604030504040204" pitchFamily="34" charset="0"/>
                <a:cs typeface="Verdana" panose="020B0604030504040204" pitchFamily="34" charset="0"/>
              </a:defRPr>
            </a:lvl1pPr>
          </a:lstStyle>
          <a:p>
            <a:r>
              <a:rPr lang="en-US" dirty="0"/>
              <a:t>Page Title</a:t>
            </a: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4 Points 2">
    <p:bg>
      <p:bgPr>
        <a:solidFill>
          <a:schemeClr val="bg1"/>
        </a:solidFill>
        <a:effectLst/>
      </p:bgPr>
    </p:bg>
    <p:spTree>
      <p:nvGrpSpPr>
        <p:cNvPr id="1" name=""/>
        <p:cNvGrpSpPr/>
        <p:nvPr/>
      </p:nvGrpSpPr>
      <p:grpSpPr>
        <a:xfrm>
          <a:off x="0" y="0"/>
          <a:ext cx="0" cy="0"/>
          <a:chOff x="0" y="0"/>
          <a:chExt cx="0" cy="0"/>
        </a:xfrm>
      </p:grpSpPr>
      <p:sp>
        <p:nvSpPr>
          <p:cNvPr id="326" name="Shape 326"/>
          <p:cNvSpPr/>
          <p:nvPr/>
        </p:nvSpPr>
        <p:spPr>
          <a:xfrm>
            <a:off x="5743571" y="6395985"/>
            <a:ext cx="828682" cy="269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defRPr>
                <a:solidFill>
                  <a:schemeClr val="accent4"/>
                </a:solidFill>
                <a:latin typeface="Trebuchet MS"/>
                <a:ea typeface="Trebuchet MS"/>
                <a:cs typeface="Trebuchet MS"/>
                <a:sym typeface="Trebuchet MS"/>
              </a:defRPr>
            </a:lvl1pPr>
          </a:lstStyle>
          <a:p>
            <a:r>
              <a:t>Coronet ©</a:t>
            </a:r>
          </a:p>
        </p:txBody>
      </p:sp>
      <p:pic>
        <p:nvPicPr>
          <p:cNvPr id="20" name="image8.png"/>
          <p:cNvPicPr>
            <a:picLocks noChangeAspect="1"/>
          </p:cNvPicPr>
          <p:nvPr userDrawn="1"/>
        </p:nvPicPr>
        <p:blipFill>
          <a:blip r:embed="rId2">
            <a:extLst/>
          </a:blip>
          <a:stretch>
            <a:fillRect/>
          </a:stretch>
        </p:blipFill>
        <p:spPr>
          <a:xfrm>
            <a:off x="11440011" y="6129337"/>
            <a:ext cx="544128" cy="544126"/>
          </a:xfrm>
          <a:prstGeom prst="rect">
            <a:avLst/>
          </a:prstGeom>
          <a:ln w="12700">
            <a:miter lim="400000"/>
          </a:ln>
        </p:spPr>
      </p:pic>
      <p:sp>
        <p:nvSpPr>
          <p:cNvPr id="28" name="Text Placeholder 3"/>
          <p:cNvSpPr>
            <a:spLocks noGrp="1"/>
          </p:cNvSpPr>
          <p:nvPr>
            <p:ph type="body" sz="quarter" idx="10" hasCustomPrompt="1"/>
          </p:nvPr>
        </p:nvSpPr>
        <p:spPr>
          <a:xfrm>
            <a:off x="392636" y="1987708"/>
            <a:ext cx="5350936" cy="3914329"/>
          </a:xfrm>
          <a:prstGeom prst="rect">
            <a:avLst/>
          </a:prstGeom>
        </p:spPr>
        <p:txBody>
          <a:bodyPr/>
          <a:lstStyle>
            <a:lvl1pPr marL="0" indent="0" algn="l" rtl="0">
              <a:lnSpc>
                <a:spcPts val="2600"/>
              </a:lnSpc>
              <a:spcBef>
                <a:spcPts val="2000"/>
              </a:spcBef>
              <a:buFont typeface="+mj-lt"/>
              <a:buNone/>
              <a:defRPr sz="1800" b="0" i="0" baseline="0">
                <a:solidFill>
                  <a:schemeClr val="accent6"/>
                </a:solidFill>
                <a:latin typeface="+mn-lt"/>
                <a:ea typeface="Verdana" panose="020B0604030504040204" pitchFamily="34"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If I had a world of my own, everything would be nonsense. Nothing would be what it is, because everything would be what it isn’t. </a:t>
            </a:r>
          </a:p>
          <a:p>
            <a:r>
              <a:rPr lang="en-US" dirty="0"/>
              <a:t>And contrary wise, what is, it wouldn’t be. And what it wouldn’t be, it would. You see?</a:t>
            </a:r>
          </a:p>
          <a:p>
            <a:r>
              <a:rPr lang="en-US" dirty="0"/>
              <a:t>If I had a world of my own, everything would be nonsense. Nothing would be what it is, because everything would be what it isn’t. </a:t>
            </a:r>
          </a:p>
        </p:txBody>
      </p:sp>
      <p:sp>
        <p:nvSpPr>
          <p:cNvPr id="31" name="Text Placeholder 3"/>
          <p:cNvSpPr>
            <a:spLocks noGrp="1"/>
          </p:cNvSpPr>
          <p:nvPr>
            <p:ph type="body" sz="quarter" idx="11" hasCustomPrompt="1"/>
          </p:nvPr>
        </p:nvSpPr>
        <p:spPr>
          <a:xfrm>
            <a:off x="6375397" y="1987708"/>
            <a:ext cx="5387111" cy="3914329"/>
          </a:xfrm>
          <a:prstGeom prst="rect">
            <a:avLst/>
          </a:prstGeom>
        </p:spPr>
        <p:txBody>
          <a:bodyPr/>
          <a:lstStyle>
            <a:lvl1pPr marL="0" indent="0" algn="l" rtl="0">
              <a:lnSpc>
                <a:spcPts val="2600"/>
              </a:lnSpc>
              <a:spcBef>
                <a:spcPts val="2000"/>
              </a:spcBef>
              <a:buFont typeface="+mj-lt"/>
              <a:buNone/>
              <a:defRPr sz="1800" b="0" i="0" baseline="0">
                <a:solidFill>
                  <a:schemeClr val="accent6"/>
                </a:solidFill>
                <a:latin typeface="+mn-lt"/>
                <a:ea typeface="Verdana" panose="020B0604030504040204" pitchFamily="34"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If I had a world of my own, everything would be nonsense. Nothing would be what it is, because everything would be what it isn’t. </a:t>
            </a:r>
          </a:p>
          <a:p>
            <a:r>
              <a:rPr lang="en-US" dirty="0"/>
              <a:t>And contrary wise, what is, it wouldn’t be. And what it wouldn’t be, it would. You see?</a:t>
            </a:r>
          </a:p>
          <a:p>
            <a:r>
              <a:rPr lang="en-US" dirty="0"/>
              <a:t>If I had a world of my own, everything would be nonsense. Nothing would be what it is, because everything would be what it isn’t. </a:t>
            </a:r>
          </a:p>
        </p:txBody>
      </p:sp>
      <p:sp>
        <p:nvSpPr>
          <p:cNvPr id="8" name="Title 1"/>
          <p:cNvSpPr>
            <a:spLocks noGrp="1"/>
          </p:cNvSpPr>
          <p:nvPr>
            <p:ph type="title" hasCustomPrompt="1"/>
          </p:nvPr>
        </p:nvSpPr>
        <p:spPr>
          <a:xfrm>
            <a:off x="392635" y="232061"/>
            <a:ext cx="11369873" cy="1108363"/>
          </a:xfrm>
          <a:prstGeom prst="rect">
            <a:avLst/>
          </a:prstGeom>
        </p:spPr>
        <p:txBody>
          <a:bodyPr/>
          <a:lstStyle>
            <a:lvl1pPr algn="l" rtl="0">
              <a:lnSpc>
                <a:spcPts val="8000"/>
              </a:lnSpc>
              <a:defRPr sz="4800" b="0" i="0" baseline="0">
                <a:solidFill>
                  <a:schemeClr val="accent6"/>
                </a:solidFill>
                <a:effectLst/>
                <a:latin typeface="+mj-lt"/>
                <a:ea typeface="Verdana" panose="020B0604030504040204" pitchFamily="34" charset="0"/>
                <a:cs typeface="Verdana" panose="020B0604030504040204" pitchFamily="34" charset="0"/>
              </a:defRPr>
            </a:lvl1pPr>
          </a:lstStyle>
          <a:p>
            <a:r>
              <a:rPr lang="en-US" dirty="0"/>
              <a:t>Page Title</a:t>
            </a:r>
          </a:p>
        </p:txBody>
      </p:sp>
      <p:sp>
        <p:nvSpPr>
          <p:cNvPr id="9" name="Shape 340"/>
          <p:cNvSpPr/>
          <p:nvPr userDrawn="1"/>
        </p:nvSpPr>
        <p:spPr>
          <a:xfrm>
            <a:off x="541817" y="1520320"/>
            <a:ext cx="616343" cy="0"/>
          </a:xfrm>
          <a:prstGeom prst="line">
            <a:avLst/>
          </a:prstGeom>
          <a:ln w="25400">
            <a:solidFill>
              <a:srgbClr val="EF612B"/>
            </a:solidFill>
          </a:ln>
        </p:spPr>
        <p:txBody>
          <a:bodyPr lIns="45718" tIns="45718" rIns="45718" bIns="45718"/>
          <a:lstStyle/>
          <a:p>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4 Points 2">
    <p:bg>
      <p:bgPr>
        <a:solidFill>
          <a:srgbClr val="181921"/>
        </a:solidFill>
        <a:effectLst/>
      </p:bgPr>
    </p:bg>
    <p:spTree>
      <p:nvGrpSpPr>
        <p:cNvPr id="1" name=""/>
        <p:cNvGrpSpPr/>
        <p:nvPr/>
      </p:nvGrpSpPr>
      <p:grpSpPr>
        <a:xfrm>
          <a:off x="0" y="0"/>
          <a:ext cx="0" cy="0"/>
          <a:chOff x="0" y="0"/>
          <a:chExt cx="0" cy="0"/>
        </a:xfrm>
      </p:grpSpPr>
      <p:pic>
        <p:nvPicPr>
          <p:cNvPr id="325" name="image6.png"/>
          <p:cNvPicPr>
            <a:picLocks noChangeAspect="1"/>
          </p:cNvPicPr>
          <p:nvPr/>
        </p:nvPicPr>
        <p:blipFill>
          <a:blip r:embed="rId2">
            <a:extLst/>
          </a:blip>
          <a:stretch>
            <a:fillRect/>
          </a:stretch>
        </p:blipFill>
        <p:spPr>
          <a:xfrm>
            <a:off x="11492455" y="6195526"/>
            <a:ext cx="469697" cy="469697"/>
          </a:xfrm>
          <a:prstGeom prst="rect">
            <a:avLst/>
          </a:prstGeom>
          <a:ln w="12700">
            <a:miter lim="400000"/>
          </a:ln>
        </p:spPr>
      </p:pic>
      <p:sp>
        <p:nvSpPr>
          <p:cNvPr id="326" name="Shape 326"/>
          <p:cNvSpPr/>
          <p:nvPr/>
        </p:nvSpPr>
        <p:spPr>
          <a:xfrm>
            <a:off x="5743571" y="6395985"/>
            <a:ext cx="828682" cy="269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defRPr>
                <a:solidFill>
                  <a:schemeClr val="accent4"/>
                </a:solidFill>
                <a:latin typeface="Trebuchet MS"/>
                <a:ea typeface="Trebuchet MS"/>
                <a:cs typeface="Trebuchet MS"/>
                <a:sym typeface="Trebuchet MS"/>
              </a:defRPr>
            </a:lvl1pPr>
          </a:lstStyle>
          <a:p>
            <a:r>
              <a:t>Coronet ©</a:t>
            </a:r>
          </a:p>
        </p:txBody>
      </p:sp>
      <p:sp>
        <p:nvSpPr>
          <p:cNvPr id="27" name="Picture Placeholder 4"/>
          <p:cNvSpPr>
            <a:spLocks noGrp="1"/>
          </p:cNvSpPr>
          <p:nvPr>
            <p:ph type="pic" sz="quarter" idx="11"/>
          </p:nvPr>
        </p:nvSpPr>
        <p:spPr>
          <a:xfrm>
            <a:off x="7394861" y="0"/>
            <a:ext cx="4797139" cy="6858000"/>
          </a:xfrm>
          <a:prstGeom prst="rect">
            <a:avLst/>
          </a:prstGeom>
        </p:spPr>
        <p:txBody>
          <a:bodyPr/>
          <a:lstStyle>
            <a:lvl1pPr algn="l" rtl="0">
              <a:defRPr>
                <a:solidFill>
                  <a:schemeClr val="bg1"/>
                </a:solidFill>
                <a:latin typeface="+mn-lt"/>
                <a:ea typeface="Verdana" panose="020B0604030504040204" pitchFamily="34" charset="0"/>
                <a:cs typeface="Verdana" panose="020B0604030504040204" pitchFamily="34" charset="0"/>
              </a:defRPr>
            </a:lvl1pPr>
          </a:lstStyle>
          <a:p>
            <a:r>
              <a:rPr lang="en-US"/>
              <a:t>Click icon to add picture</a:t>
            </a:r>
            <a:endParaRPr lang="en-US" dirty="0"/>
          </a:p>
        </p:txBody>
      </p:sp>
      <p:sp>
        <p:nvSpPr>
          <p:cNvPr id="28" name="Title 1"/>
          <p:cNvSpPr>
            <a:spLocks noGrp="1"/>
          </p:cNvSpPr>
          <p:nvPr>
            <p:ph type="title" hasCustomPrompt="1"/>
          </p:nvPr>
        </p:nvSpPr>
        <p:spPr>
          <a:xfrm>
            <a:off x="514925" y="221670"/>
            <a:ext cx="6481620" cy="1108363"/>
          </a:xfrm>
          <a:prstGeom prst="rect">
            <a:avLst/>
          </a:prstGeom>
        </p:spPr>
        <p:txBody>
          <a:bodyPr/>
          <a:lstStyle>
            <a:lvl1pPr algn="l" rtl="0">
              <a:lnSpc>
                <a:spcPts val="8000"/>
              </a:lnSpc>
              <a:defRPr sz="4800" b="0" i="0" baseline="0">
                <a:solidFill>
                  <a:schemeClr val="bg1">
                    <a:lumMod val="95000"/>
                  </a:schemeClr>
                </a:solidFill>
                <a:effectLst/>
                <a:latin typeface="+mj-lt"/>
                <a:ea typeface="Verdana" panose="020B0604030504040204" pitchFamily="34" charset="0"/>
                <a:cs typeface="Verdana" panose="020B0604030504040204" pitchFamily="34" charset="0"/>
              </a:defRPr>
            </a:lvl1pPr>
          </a:lstStyle>
          <a:p>
            <a:r>
              <a:rPr lang="en-US" dirty="0"/>
              <a:t>Page Title</a:t>
            </a:r>
          </a:p>
        </p:txBody>
      </p:sp>
      <p:sp>
        <p:nvSpPr>
          <p:cNvPr id="29" name="Text Placeholder 3"/>
          <p:cNvSpPr>
            <a:spLocks noGrp="1"/>
          </p:cNvSpPr>
          <p:nvPr>
            <p:ph type="body" sz="quarter" idx="10" hasCustomPrompt="1"/>
          </p:nvPr>
        </p:nvSpPr>
        <p:spPr>
          <a:xfrm>
            <a:off x="501070" y="1987708"/>
            <a:ext cx="6495475" cy="4141629"/>
          </a:xfrm>
          <a:prstGeom prst="rect">
            <a:avLst/>
          </a:prstGeom>
        </p:spPr>
        <p:txBody>
          <a:bodyPr/>
          <a:lstStyle>
            <a:lvl1pPr marL="457200" indent="-457200" algn="l" rtl="0">
              <a:lnSpc>
                <a:spcPts val="2600"/>
              </a:lnSpc>
              <a:spcBef>
                <a:spcPts val="2000"/>
              </a:spcBef>
              <a:buFont typeface="+mj-lt"/>
              <a:buAutoNum type="arabicPeriod"/>
              <a:defRPr sz="1800" b="0" i="0" baseline="0">
                <a:solidFill>
                  <a:schemeClr val="bg1">
                    <a:lumMod val="95000"/>
                  </a:schemeClr>
                </a:solidFill>
                <a:latin typeface="+mn-lt"/>
                <a:ea typeface="Verdana" panose="020B0604030504040204" pitchFamily="34"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If I had a world of my own, everything would be nonsense. Nothing would be what it is, because everything would be what it isn’t. </a:t>
            </a:r>
          </a:p>
          <a:p>
            <a:r>
              <a:rPr lang="en-US" dirty="0"/>
              <a:t>And contrary wise, what is, it wouldn’t be. And what it wouldn’t be, it would. You see?</a:t>
            </a:r>
          </a:p>
          <a:p>
            <a:r>
              <a:rPr lang="en-US" dirty="0"/>
              <a:t>If I had a world of my own, everything would be nonsense. Nothing would be what it is, because everything would be what it isn’t. </a:t>
            </a:r>
          </a:p>
          <a:p>
            <a:r>
              <a:rPr lang="en-US" dirty="0"/>
              <a:t>And contrary wise, what is, it wouldn’t be. And what it wouldn’t be, it would. You see?</a:t>
            </a:r>
          </a:p>
          <a:p>
            <a:endParaRPr lang="en-US" dirty="0"/>
          </a:p>
        </p:txBody>
      </p:sp>
      <p:sp>
        <p:nvSpPr>
          <p:cNvPr id="8" name="Shape 340"/>
          <p:cNvSpPr/>
          <p:nvPr userDrawn="1"/>
        </p:nvSpPr>
        <p:spPr>
          <a:xfrm>
            <a:off x="541817" y="1520320"/>
            <a:ext cx="616343" cy="0"/>
          </a:xfrm>
          <a:prstGeom prst="line">
            <a:avLst/>
          </a:prstGeom>
          <a:ln w="25400">
            <a:solidFill>
              <a:srgbClr val="EF612B"/>
            </a:solidFill>
          </a:ln>
        </p:spPr>
        <p:txBody>
          <a:bodyPr lIns="45718" tIns="45718" rIns="45718" bIns="45718"/>
          <a:lstStyle/>
          <a:p>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_4 Points 2">
    <p:bg>
      <p:bgPr>
        <a:solidFill>
          <a:schemeClr val="bg1"/>
        </a:solidFill>
        <a:effectLst/>
      </p:bgPr>
    </p:bg>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514925" y="221670"/>
            <a:ext cx="6481620" cy="1108363"/>
          </a:xfrm>
          <a:prstGeom prst="rect">
            <a:avLst/>
          </a:prstGeom>
        </p:spPr>
        <p:txBody>
          <a:bodyPr/>
          <a:lstStyle>
            <a:lvl1pPr algn="l" rtl="0">
              <a:lnSpc>
                <a:spcPts val="8000"/>
              </a:lnSpc>
              <a:defRPr sz="4800" b="0" i="0" baseline="0">
                <a:solidFill>
                  <a:schemeClr val="accent6"/>
                </a:solidFill>
                <a:effectLst/>
                <a:latin typeface="+mj-lt"/>
                <a:ea typeface="Verdana" panose="020B0604030504040204" pitchFamily="34" charset="0"/>
                <a:cs typeface="Verdana" panose="020B0604030504040204" pitchFamily="34" charset="0"/>
              </a:defRPr>
            </a:lvl1pPr>
          </a:lstStyle>
          <a:p>
            <a:r>
              <a:rPr lang="en-US" dirty="0"/>
              <a:t>Page Title</a:t>
            </a:r>
          </a:p>
        </p:txBody>
      </p:sp>
      <p:sp>
        <p:nvSpPr>
          <p:cNvPr id="326" name="Shape 326"/>
          <p:cNvSpPr/>
          <p:nvPr/>
        </p:nvSpPr>
        <p:spPr>
          <a:xfrm>
            <a:off x="5743571" y="6395985"/>
            <a:ext cx="828682" cy="269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defRPr>
                <a:solidFill>
                  <a:schemeClr val="accent4"/>
                </a:solidFill>
                <a:latin typeface="Trebuchet MS"/>
                <a:ea typeface="Trebuchet MS"/>
                <a:cs typeface="Trebuchet MS"/>
                <a:sym typeface="Trebuchet MS"/>
              </a:defRPr>
            </a:lvl1pPr>
          </a:lstStyle>
          <a:p>
            <a:r>
              <a:t>Coronet ©</a:t>
            </a:r>
          </a:p>
        </p:txBody>
      </p:sp>
      <p:pic>
        <p:nvPicPr>
          <p:cNvPr id="13" name="image8.png"/>
          <p:cNvPicPr>
            <a:picLocks noChangeAspect="1"/>
          </p:cNvPicPr>
          <p:nvPr userDrawn="1"/>
        </p:nvPicPr>
        <p:blipFill>
          <a:blip r:embed="rId2">
            <a:extLst/>
          </a:blip>
          <a:stretch>
            <a:fillRect/>
          </a:stretch>
        </p:blipFill>
        <p:spPr>
          <a:xfrm>
            <a:off x="11440011" y="6129337"/>
            <a:ext cx="544128" cy="544126"/>
          </a:xfrm>
          <a:prstGeom prst="rect">
            <a:avLst/>
          </a:prstGeom>
          <a:ln w="12700">
            <a:miter lim="400000"/>
          </a:ln>
        </p:spPr>
      </p:pic>
      <p:sp>
        <p:nvSpPr>
          <p:cNvPr id="14" name="Text Placeholder 3"/>
          <p:cNvSpPr>
            <a:spLocks noGrp="1"/>
          </p:cNvSpPr>
          <p:nvPr>
            <p:ph type="body" sz="quarter" idx="10" hasCustomPrompt="1"/>
          </p:nvPr>
        </p:nvSpPr>
        <p:spPr>
          <a:xfrm>
            <a:off x="501070" y="1987708"/>
            <a:ext cx="6495475" cy="4141629"/>
          </a:xfrm>
          <a:prstGeom prst="rect">
            <a:avLst/>
          </a:prstGeom>
        </p:spPr>
        <p:txBody>
          <a:bodyPr/>
          <a:lstStyle>
            <a:lvl1pPr marL="457200" indent="-457200" algn="l" rtl="0">
              <a:lnSpc>
                <a:spcPts val="2600"/>
              </a:lnSpc>
              <a:spcBef>
                <a:spcPts val="2000"/>
              </a:spcBef>
              <a:buFont typeface="+mj-lt"/>
              <a:buAutoNum type="arabicPeriod"/>
              <a:defRPr sz="1800" b="0" i="0" baseline="0">
                <a:solidFill>
                  <a:schemeClr val="accent6"/>
                </a:solidFill>
                <a:latin typeface="+mn-lt"/>
                <a:ea typeface="Verdana" panose="020B0604030504040204" pitchFamily="34"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If I had a world of my own, everything would be nonsense. Nothing would be what it is, because everything would be what it isn’t. </a:t>
            </a:r>
          </a:p>
          <a:p>
            <a:r>
              <a:rPr lang="en-US" dirty="0"/>
              <a:t>And contrary wise, what is, it wouldn’t be. And what it wouldn’t be, it would. You see?</a:t>
            </a:r>
          </a:p>
          <a:p>
            <a:r>
              <a:rPr lang="en-US" dirty="0"/>
              <a:t>If I had a world of my own, everything would be nonsense. Nothing would be what it is, because everything would be what it isn’t. </a:t>
            </a:r>
          </a:p>
          <a:p>
            <a:r>
              <a:rPr lang="en-US" dirty="0"/>
              <a:t>And contrary wise, what is, it wouldn’t be. And what it wouldn’t be, it would. You see?</a:t>
            </a:r>
          </a:p>
          <a:p>
            <a:endParaRPr lang="en-US" dirty="0"/>
          </a:p>
        </p:txBody>
      </p:sp>
      <p:sp>
        <p:nvSpPr>
          <p:cNvPr id="15" name="Picture Placeholder 4"/>
          <p:cNvSpPr>
            <a:spLocks noGrp="1"/>
          </p:cNvSpPr>
          <p:nvPr>
            <p:ph type="pic" sz="quarter" idx="11"/>
          </p:nvPr>
        </p:nvSpPr>
        <p:spPr>
          <a:xfrm>
            <a:off x="7394861" y="0"/>
            <a:ext cx="4797139" cy="6858000"/>
          </a:xfrm>
          <a:prstGeom prst="rect">
            <a:avLst/>
          </a:prstGeom>
        </p:spPr>
        <p:txBody>
          <a:bodyPr/>
          <a:lstStyle>
            <a:lvl1pPr algn="l" rtl="0">
              <a:defRPr>
                <a:latin typeface="+mn-lt"/>
                <a:ea typeface="Verdana" panose="020B0604030504040204" pitchFamily="34" charset="0"/>
                <a:cs typeface="Verdana" panose="020B0604030504040204" pitchFamily="34" charset="0"/>
              </a:defRPr>
            </a:lvl1pPr>
          </a:lstStyle>
          <a:p>
            <a:r>
              <a:rPr lang="en-US"/>
              <a:t>Click icon to add picture</a:t>
            </a:r>
            <a:endParaRPr lang="en-US" dirty="0"/>
          </a:p>
        </p:txBody>
      </p:sp>
      <p:sp>
        <p:nvSpPr>
          <p:cNvPr id="8" name="Shape 340"/>
          <p:cNvSpPr/>
          <p:nvPr userDrawn="1"/>
        </p:nvSpPr>
        <p:spPr>
          <a:xfrm>
            <a:off x="541817" y="1520320"/>
            <a:ext cx="616343" cy="0"/>
          </a:xfrm>
          <a:prstGeom prst="line">
            <a:avLst/>
          </a:prstGeom>
          <a:ln w="25400">
            <a:solidFill>
              <a:srgbClr val="EF612B"/>
            </a:solidFill>
          </a:ln>
        </p:spPr>
        <p:txBody>
          <a:bodyPr lIns="45718" tIns="45718" rIns="45718" bIns="45718"/>
          <a:lstStyle/>
          <a:p>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Graphic Points List">
    <p:bg>
      <p:bgPr>
        <a:solidFill>
          <a:srgbClr val="181921"/>
        </a:solidFill>
        <a:effectLst/>
      </p:bgPr>
    </p:bg>
    <p:spTree>
      <p:nvGrpSpPr>
        <p:cNvPr id="1" name=""/>
        <p:cNvGrpSpPr/>
        <p:nvPr/>
      </p:nvGrpSpPr>
      <p:grpSpPr>
        <a:xfrm>
          <a:off x="0" y="0"/>
          <a:ext cx="0" cy="0"/>
          <a:chOff x="0" y="0"/>
          <a:chExt cx="0" cy="0"/>
        </a:xfrm>
      </p:grpSpPr>
      <p:pic>
        <p:nvPicPr>
          <p:cNvPr id="409" name="image9.jpeg"/>
          <p:cNvPicPr>
            <a:picLocks noChangeAspect="1"/>
          </p:cNvPicPr>
          <p:nvPr/>
        </p:nvPicPr>
        <p:blipFill>
          <a:blip r:embed="rId2">
            <a:extLst/>
          </a:blip>
          <a:srcRect l="32756" r="27519"/>
          <a:stretch>
            <a:fillRect/>
          </a:stretch>
        </p:blipFill>
        <p:spPr>
          <a:xfrm>
            <a:off x="0" y="0"/>
            <a:ext cx="4835946" cy="6858001"/>
          </a:xfrm>
          <a:prstGeom prst="rect">
            <a:avLst/>
          </a:prstGeom>
          <a:ln w="12700">
            <a:miter lim="400000"/>
          </a:ln>
        </p:spPr>
      </p:pic>
      <p:pic>
        <p:nvPicPr>
          <p:cNvPr id="407" name="image6.png"/>
          <p:cNvPicPr>
            <a:picLocks noChangeAspect="1"/>
          </p:cNvPicPr>
          <p:nvPr/>
        </p:nvPicPr>
        <p:blipFill>
          <a:blip r:embed="rId3">
            <a:extLst/>
          </a:blip>
          <a:stretch>
            <a:fillRect/>
          </a:stretch>
        </p:blipFill>
        <p:spPr>
          <a:xfrm>
            <a:off x="11492455" y="6195526"/>
            <a:ext cx="469697" cy="469697"/>
          </a:xfrm>
          <a:prstGeom prst="rect">
            <a:avLst/>
          </a:prstGeom>
          <a:ln w="12700">
            <a:miter lim="400000"/>
          </a:ln>
        </p:spPr>
      </p:pic>
      <p:sp>
        <p:nvSpPr>
          <p:cNvPr id="408" name="Shape 408"/>
          <p:cNvSpPr/>
          <p:nvPr/>
        </p:nvSpPr>
        <p:spPr>
          <a:xfrm>
            <a:off x="5743571" y="6395985"/>
            <a:ext cx="828682" cy="269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defRPr>
                <a:solidFill>
                  <a:schemeClr val="accent4"/>
                </a:solidFill>
                <a:latin typeface="Trebuchet MS"/>
                <a:ea typeface="Trebuchet MS"/>
                <a:cs typeface="Trebuchet MS"/>
                <a:sym typeface="Trebuchet MS"/>
              </a:defRPr>
            </a:lvl1pPr>
          </a:lstStyle>
          <a:p>
            <a:r>
              <a:t>Coronet ©</a:t>
            </a:r>
          </a:p>
        </p:txBody>
      </p:sp>
      <p:sp>
        <p:nvSpPr>
          <p:cNvPr id="427" name="Shape 427"/>
          <p:cNvSpPr/>
          <p:nvPr/>
        </p:nvSpPr>
        <p:spPr>
          <a:xfrm flipV="1">
            <a:off x="517330" y="4437335"/>
            <a:ext cx="620908" cy="0"/>
          </a:xfrm>
          <a:prstGeom prst="line">
            <a:avLst/>
          </a:prstGeom>
          <a:ln w="25400">
            <a:solidFill>
              <a:srgbClr val="EF612B"/>
            </a:solidFill>
          </a:ln>
        </p:spPr>
        <p:txBody>
          <a:bodyPr lIns="45718" tIns="45718" rIns="45718" bIns="45718"/>
          <a:lstStyle/>
          <a:p>
            <a:endParaRPr/>
          </a:p>
        </p:txBody>
      </p:sp>
      <p:sp>
        <p:nvSpPr>
          <p:cNvPr id="28" name="Text Placeholder 3"/>
          <p:cNvSpPr>
            <a:spLocks noGrp="1"/>
          </p:cNvSpPr>
          <p:nvPr>
            <p:ph type="body" sz="quarter" idx="11" hasCustomPrompt="1"/>
          </p:nvPr>
        </p:nvSpPr>
        <p:spPr>
          <a:xfrm>
            <a:off x="5222054" y="877698"/>
            <a:ext cx="6415763" cy="4996629"/>
          </a:xfrm>
          <a:prstGeom prst="rect">
            <a:avLst/>
          </a:prstGeom>
        </p:spPr>
        <p:txBody>
          <a:bodyPr/>
          <a:lstStyle>
            <a:lvl1pPr marL="0" marR="0" indent="0" algn="l" defTabSz="914400" rtl="0" eaLnBrk="1" fontAlgn="auto" latinLnBrk="0" hangingPunct="1">
              <a:lnSpc>
                <a:spcPts val="2600"/>
              </a:lnSpc>
              <a:spcBef>
                <a:spcPts val="1800"/>
              </a:spcBef>
              <a:spcAft>
                <a:spcPts val="0"/>
              </a:spcAft>
              <a:buClr>
                <a:srgbClr val="EF612B"/>
              </a:buClr>
              <a:buSzPct val="100000"/>
              <a:buFont typeface="Arial"/>
              <a:buNone/>
              <a:tabLst/>
              <a:defRPr sz="1800" b="0" i="0" baseline="0">
                <a:solidFill>
                  <a:schemeClr val="bg1">
                    <a:lumMod val="95000"/>
                  </a:schemeClr>
                </a:solidFill>
                <a:latin typeface="+mn-lt"/>
                <a:ea typeface="Verdana" panose="020B0604030504040204" pitchFamily="34"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If I had a world of my own, everything would be nonsense. Nothing would be what it is, because everything would be what it isn’t.</a:t>
            </a:r>
          </a:p>
          <a:p>
            <a:r>
              <a:rPr lang="en-US" dirty="0"/>
              <a:t>And contrary wise, what is, it wouldn’t be. And what it wouldn’t be, it would. You see?</a:t>
            </a:r>
          </a:p>
          <a:p>
            <a:r>
              <a:rPr lang="en-US" dirty="0"/>
              <a:t>If I had a world of my own, everything would be nonsense. Nothing would be what it is, because everything would be what it isn’t.</a:t>
            </a:r>
          </a:p>
          <a:p>
            <a:r>
              <a:rPr lang="en-US" dirty="0"/>
              <a:t>And contrary wise, what is, it wouldn’t be. And what it wouldn’t be, it would. You see?</a:t>
            </a:r>
          </a:p>
          <a:p>
            <a:endParaRPr lang="en-US" dirty="0"/>
          </a:p>
          <a:p>
            <a:endParaRPr lang="en-US" dirty="0"/>
          </a:p>
          <a:p>
            <a:endParaRPr lang="en-US" dirty="0"/>
          </a:p>
        </p:txBody>
      </p:sp>
      <p:sp>
        <p:nvSpPr>
          <p:cNvPr id="29" name="Title 1"/>
          <p:cNvSpPr>
            <a:spLocks noGrp="1"/>
          </p:cNvSpPr>
          <p:nvPr>
            <p:ph type="title" hasCustomPrompt="1"/>
          </p:nvPr>
        </p:nvSpPr>
        <p:spPr>
          <a:xfrm>
            <a:off x="386109" y="877698"/>
            <a:ext cx="4005781" cy="3410444"/>
          </a:xfrm>
          <a:prstGeom prst="rect">
            <a:avLst/>
          </a:prstGeom>
        </p:spPr>
        <p:txBody>
          <a:bodyPr anchor="b" anchorCtr="0"/>
          <a:lstStyle>
            <a:lvl1pPr algn="l" rtl="0">
              <a:lnSpc>
                <a:spcPts val="5800"/>
              </a:lnSpc>
              <a:defRPr sz="4800" b="0" i="0" baseline="0">
                <a:solidFill>
                  <a:schemeClr val="bg1">
                    <a:lumMod val="95000"/>
                  </a:schemeClr>
                </a:solidFill>
                <a:effectLst/>
                <a:latin typeface="+mj-lt"/>
                <a:ea typeface="Verdana" panose="020B0604030504040204" pitchFamily="34" charset="0"/>
                <a:cs typeface="Verdana" panose="020B0604030504040204" pitchFamily="34" charset="0"/>
              </a:defRPr>
            </a:lvl1pPr>
          </a:lstStyle>
          <a:p>
            <a:r>
              <a:rPr lang="en-US" dirty="0"/>
              <a:t>Page Title</a:t>
            </a:r>
            <a:br>
              <a:rPr lang="en-US" dirty="0"/>
            </a:br>
            <a:r>
              <a:rPr lang="en-US" dirty="0"/>
              <a:t>Here</a:t>
            </a: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Graphic Points List">
    <p:bg>
      <p:bgPr>
        <a:solidFill>
          <a:schemeClr val="bg1"/>
        </a:solidFill>
        <a:effectLst/>
      </p:bgPr>
    </p:bg>
    <p:spTree>
      <p:nvGrpSpPr>
        <p:cNvPr id="1" name=""/>
        <p:cNvGrpSpPr/>
        <p:nvPr/>
      </p:nvGrpSpPr>
      <p:grpSpPr>
        <a:xfrm>
          <a:off x="0" y="0"/>
          <a:ext cx="0" cy="0"/>
          <a:chOff x="0" y="0"/>
          <a:chExt cx="0" cy="0"/>
        </a:xfrm>
      </p:grpSpPr>
      <p:pic>
        <p:nvPicPr>
          <p:cNvPr id="409" name="image9.jpeg"/>
          <p:cNvPicPr>
            <a:picLocks noChangeAspect="1"/>
          </p:cNvPicPr>
          <p:nvPr/>
        </p:nvPicPr>
        <p:blipFill>
          <a:blip r:embed="rId2">
            <a:extLst/>
          </a:blip>
          <a:srcRect l="32756" r="27519"/>
          <a:stretch>
            <a:fillRect/>
          </a:stretch>
        </p:blipFill>
        <p:spPr>
          <a:xfrm>
            <a:off x="9017" y="-1"/>
            <a:ext cx="4835946" cy="6858001"/>
          </a:xfrm>
          <a:prstGeom prst="rect">
            <a:avLst/>
          </a:prstGeom>
          <a:ln w="12700">
            <a:miter lim="400000"/>
          </a:ln>
        </p:spPr>
      </p:pic>
      <p:sp>
        <p:nvSpPr>
          <p:cNvPr id="23" name="Title 1"/>
          <p:cNvSpPr>
            <a:spLocks noGrp="1"/>
          </p:cNvSpPr>
          <p:nvPr>
            <p:ph type="title" hasCustomPrompt="1"/>
          </p:nvPr>
        </p:nvSpPr>
        <p:spPr>
          <a:xfrm>
            <a:off x="386109" y="877698"/>
            <a:ext cx="4005781" cy="3410444"/>
          </a:xfrm>
          <a:prstGeom prst="rect">
            <a:avLst/>
          </a:prstGeom>
        </p:spPr>
        <p:txBody>
          <a:bodyPr anchor="b" anchorCtr="0"/>
          <a:lstStyle>
            <a:lvl1pPr algn="l" rtl="0">
              <a:lnSpc>
                <a:spcPts val="5800"/>
              </a:lnSpc>
              <a:defRPr sz="4800" b="0" i="0" baseline="0">
                <a:solidFill>
                  <a:schemeClr val="bg1">
                    <a:lumMod val="95000"/>
                  </a:schemeClr>
                </a:solidFill>
                <a:effectLst/>
                <a:latin typeface="+mj-lt"/>
                <a:ea typeface="Verdana" panose="020B0604030504040204" pitchFamily="34" charset="0"/>
                <a:cs typeface="Verdana" panose="020B0604030504040204" pitchFamily="34" charset="0"/>
              </a:defRPr>
            </a:lvl1pPr>
          </a:lstStyle>
          <a:p>
            <a:r>
              <a:rPr lang="en-US" dirty="0"/>
              <a:t>Page Title</a:t>
            </a:r>
            <a:br>
              <a:rPr lang="en-US" dirty="0"/>
            </a:br>
            <a:r>
              <a:rPr lang="en-US" dirty="0"/>
              <a:t>Here</a:t>
            </a:r>
          </a:p>
        </p:txBody>
      </p:sp>
      <p:sp>
        <p:nvSpPr>
          <p:cNvPr id="408" name="Shape 408"/>
          <p:cNvSpPr/>
          <p:nvPr/>
        </p:nvSpPr>
        <p:spPr>
          <a:xfrm>
            <a:off x="5743571" y="6395985"/>
            <a:ext cx="828682" cy="269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defRPr>
                <a:solidFill>
                  <a:schemeClr val="accent4"/>
                </a:solidFill>
                <a:latin typeface="Trebuchet MS"/>
                <a:ea typeface="Trebuchet MS"/>
                <a:cs typeface="Trebuchet MS"/>
                <a:sym typeface="Trebuchet MS"/>
              </a:defRPr>
            </a:lvl1pPr>
          </a:lstStyle>
          <a:p>
            <a:r>
              <a:t>Coronet ©</a:t>
            </a:r>
          </a:p>
        </p:txBody>
      </p:sp>
      <p:sp>
        <p:nvSpPr>
          <p:cNvPr id="24" name="Text Placeholder 3"/>
          <p:cNvSpPr>
            <a:spLocks noGrp="1"/>
          </p:cNvSpPr>
          <p:nvPr>
            <p:ph type="body" sz="quarter" idx="11" hasCustomPrompt="1"/>
          </p:nvPr>
        </p:nvSpPr>
        <p:spPr>
          <a:xfrm>
            <a:off x="5222054" y="877698"/>
            <a:ext cx="6415763" cy="4996629"/>
          </a:xfrm>
          <a:prstGeom prst="rect">
            <a:avLst/>
          </a:prstGeom>
        </p:spPr>
        <p:txBody>
          <a:bodyPr/>
          <a:lstStyle>
            <a:lvl1pPr marL="0" marR="0" indent="0" algn="l" defTabSz="914400" rtl="0" eaLnBrk="1" fontAlgn="auto" latinLnBrk="0" hangingPunct="1">
              <a:lnSpc>
                <a:spcPts val="2600"/>
              </a:lnSpc>
              <a:spcBef>
                <a:spcPts val="1800"/>
              </a:spcBef>
              <a:spcAft>
                <a:spcPts val="0"/>
              </a:spcAft>
              <a:buClr>
                <a:srgbClr val="EF612B"/>
              </a:buClr>
              <a:buSzPct val="100000"/>
              <a:buFont typeface="Arial"/>
              <a:buNone/>
              <a:tabLst/>
              <a:defRPr sz="1800" b="0" i="0" baseline="0">
                <a:solidFill>
                  <a:schemeClr val="accent6"/>
                </a:solidFill>
                <a:latin typeface="+mn-lt"/>
                <a:ea typeface="Verdana" panose="020B0604030504040204" pitchFamily="34"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If I had a world of my own, everything would be nonsense. Nothing would be what it is, because everything would be what it isn’t.</a:t>
            </a:r>
          </a:p>
          <a:p>
            <a:r>
              <a:rPr lang="en-US" dirty="0"/>
              <a:t>And contrary wise, what is, it wouldn’t be. And what it wouldn’t be, it would. You see?</a:t>
            </a:r>
          </a:p>
          <a:p>
            <a:r>
              <a:rPr lang="en-US" dirty="0"/>
              <a:t>If I had a world of my own, everything would be nonsense. Nothing would be what it is, because everything would be what it isn’t.</a:t>
            </a:r>
          </a:p>
          <a:p>
            <a:r>
              <a:rPr lang="en-US" dirty="0"/>
              <a:t>And contrary wise, what is, it wouldn’t be. And what it wouldn’t be, it would. You see?</a:t>
            </a:r>
          </a:p>
          <a:p>
            <a:endParaRPr lang="en-US" dirty="0"/>
          </a:p>
          <a:p>
            <a:endParaRPr lang="en-US" dirty="0"/>
          </a:p>
          <a:p>
            <a:endParaRPr lang="en-US" dirty="0"/>
          </a:p>
        </p:txBody>
      </p:sp>
      <p:pic>
        <p:nvPicPr>
          <p:cNvPr id="28" name="image8.png"/>
          <p:cNvPicPr>
            <a:picLocks noChangeAspect="1"/>
          </p:cNvPicPr>
          <p:nvPr userDrawn="1"/>
        </p:nvPicPr>
        <p:blipFill>
          <a:blip r:embed="rId3">
            <a:extLst/>
          </a:blip>
          <a:stretch>
            <a:fillRect/>
          </a:stretch>
        </p:blipFill>
        <p:spPr>
          <a:xfrm>
            <a:off x="11440011" y="6129337"/>
            <a:ext cx="544128" cy="544126"/>
          </a:xfrm>
          <a:prstGeom prst="rect">
            <a:avLst/>
          </a:prstGeom>
          <a:ln w="12700">
            <a:miter lim="400000"/>
          </a:ln>
        </p:spPr>
      </p:pic>
      <p:sp>
        <p:nvSpPr>
          <p:cNvPr id="8" name="Shape 427"/>
          <p:cNvSpPr/>
          <p:nvPr userDrawn="1"/>
        </p:nvSpPr>
        <p:spPr>
          <a:xfrm flipV="1">
            <a:off x="517330" y="4437335"/>
            <a:ext cx="620908" cy="0"/>
          </a:xfrm>
          <a:prstGeom prst="line">
            <a:avLst/>
          </a:prstGeom>
          <a:ln w="25400">
            <a:solidFill>
              <a:srgbClr val="EF612B"/>
            </a:solidFill>
          </a:ln>
        </p:spPr>
        <p:txBody>
          <a:bodyPr lIns="45718" tIns="45718" rIns="45718" bIns="45718"/>
          <a:lstStyle/>
          <a:p>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Message Page 1 White">
    <p:bg>
      <p:bgPr>
        <a:solidFill>
          <a:srgbClr val="181921"/>
        </a:solidFill>
        <a:effectLst/>
      </p:bgPr>
    </p:bg>
    <p:spTree>
      <p:nvGrpSpPr>
        <p:cNvPr id="1" name=""/>
        <p:cNvGrpSpPr/>
        <p:nvPr/>
      </p:nvGrpSpPr>
      <p:grpSpPr>
        <a:xfrm>
          <a:off x="0" y="0"/>
          <a:ext cx="0" cy="0"/>
          <a:chOff x="0" y="0"/>
          <a:chExt cx="0" cy="0"/>
        </a:xfrm>
      </p:grpSpPr>
      <p:sp>
        <p:nvSpPr>
          <p:cNvPr id="463" name="Shape 463"/>
          <p:cNvSpPr/>
          <p:nvPr/>
        </p:nvSpPr>
        <p:spPr>
          <a:xfrm>
            <a:off x="7381196" y="3010174"/>
            <a:ext cx="1907183" cy="653983"/>
          </a:xfrm>
          <a:prstGeom prst="rect">
            <a:avLst/>
          </a:prstGeom>
          <a:solidFill>
            <a:srgbClr val="EF612B"/>
          </a:solidFill>
          <a:ln w="12700">
            <a:miter lim="400000"/>
          </a:ln>
        </p:spPr>
        <p:txBody>
          <a:bodyPr lIns="45718" tIns="45718" rIns="45718" bIns="45718" anchor="ctr"/>
          <a:lstStyle/>
          <a:p>
            <a:pPr>
              <a:defRPr>
                <a:latin typeface="Verdana"/>
                <a:ea typeface="Verdana"/>
                <a:cs typeface="Verdana"/>
                <a:sym typeface="Verdana"/>
              </a:defRPr>
            </a:pPr>
            <a:endParaRPr/>
          </a:p>
        </p:txBody>
      </p:sp>
      <p:pic>
        <p:nvPicPr>
          <p:cNvPr id="464" name="image6.png"/>
          <p:cNvPicPr>
            <a:picLocks noChangeAspect="1"/>
          </p:cNvPicPr>
          <p:nvPr/>
        </p:nvPicPr>
        <p:blipFill>
          <a:blip r:embed="rId2">
            <a:extLst/>
          </a:blip>
          <a:stretch>
            <a:fillRect/>
          </a:stretch>
        </p:blipFill>
        <p:spPr>
          <a:xfrm>
            <a:off x="11492455" y="6195526"/>
            <a:ext cx="469697" cy="469697"/>
          </a:xfrm>
          <a:prstGeom prst="rect">
            <a:avLst/>
          </a:prstGeom>
          <a:ln w="12700">
            <a:miter lim="400000"/>
          </a:ln>
        </p:spPr>
      </p:pic>
      <p:sp>
        <p:nvSpPr>
          <p:cNvPr id="465" name="Shape 465"/>
          <p:cNvSpPr/>
          <p:nvPr/>
        </p:nvSpPr>
        <p:spPr>
          <a:xfrm>
            <a:off x="5743571" y="6395985"/>
            <a:ext cx="828682" cy="269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defRPr>
                <a:solidFill>
                  <a:schemeClr val="accent4"/>
                </a:solidFill>
                <a:latin typeface="Trebuchet MS"/>
                <a:ea typeface="Trebuchet MS"/>
                <a:cs typeface="Trebuchet MS"/>
                <a:sym typeface="Trebuchet MS"/>
              </a:defRPr>
            </a:lvl1pPr>
          </a:lstStyle>
          <a:p>
            <a:r>
              <a:t>Coronet ©</a:t>
            </a:r>
          </a:p>
        </p:txBody>
      </p:sp>
      <p:sp>
        <p:nvSpPr>
          <p:cNvPr id="6" name="Text Placeholder 3"/>
          <p:cNvSpPr>
            <a:spLocks noGrp="1"/>
          </p:cNvSpPr>
          <p:nvPr>
            <p:ph type="body" sz="quarter" idx="11" hasCustomPrompt="1"/>
          </p:nvPr>
        </p:nvSpPr>
        <p:spPr>
          <a:xfrm>
            <a:off x="392635" y="3100425"/>
            <a:ext cx="11369874" cy="521610"/>
          </a:xfrm>
          <a:prstGeom prst="rect">
            <a:avLst/>
          </a:prstGeom>
        </p:spPr>
        <p:txBody>
          <a:bodyPr/>
          <a:lstStyle>
            <a:lvl1pPr marL="0" indent="0" algn="ctr" rtl="0">
              <a:lnSpc>
                <a:spcPts val="3200"/>
              </a:lnSpc>
              <a:buNone/>
              <a:defRPr sz="3200" b="0" i="0" baseline="0">
                <a:solidFill>
                  <a:schemeClr val="bg1">
                    <a:lumMod val="95000"/>
                  </a:schemeClr>
                </a:solidFill>
                <a:latin typeface="+mn-lt"/>
                <a:ea typeface="Verdana" panose="020B0604030504040204" pitchFamily="34"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Important message with emphasis</a:t>
            </a: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Message Page 2">
    <p:spTree>
      <p:nvGrpSpPr>
        <p:cNvPr id="1" name=""/>
        <p:cNvGrpSpPr/>
        <p:nvPr/>
      </p:nvGrpSpPr>
      <p:grpSpPr>
        <a:xfrm>
          <a:off x="0" y="0"/>
          <a:ext cx="0" cy="0"/>
          <a:chOff x="0" y="0"/>
          <a:chExt cx="0" cy="0"/>
        </a:xfrm>
      </p:grpSpPr>
      <p:pic>
        <p:nvPicPr>
          <p:cNvPr id="485" name="Presentation_img21.jpg"/>
          <p:cNvPicPr>
            <a:picLocks noChangeAspect="1"/>
          </p:cNvPicPr>
          <p:nvPr userDrawn="1"/>
        </p:nvPicPr>
        <p:blipFill>
          <a:blip r:embed="rId2">
            <a:extLst/>
          </a:blip>
          <a:stretch>
            <a:fillRect/>
          </a:stretch>
        </p:blipFill>
        <p:spPr>
          <a:xfrm>
            <a:off x="9017" y="0"/>
            <a:ext cx="12173966" cy="6858000"/>
          </a:xfrm>
          <a:prstGeom prst="rect">
            <a:avLst/>
          </a:prstGeom>
          <a:ln w="12700">
            <a:miter lim="400000"/>
          </a:ln>
        </p:spPr>
      </p:pic>
      <p:sp>
        <p:nvSpPr>
          <p:cNvPr id="486" name="Shape 486"/>
          <p:cNvSpPr/>
          <p:nvPr/>
        </p:nvSpPr>
        <p:spPr>
          <a:xfrm>
            <a:off x="392635" y="2997871"/>
            <a:ext cx="11369873" cy="862258"/>
          </a:xfrm>
          <a:prstGeom prst="rect">
            <a:avLst/>
          </a:prstGeom>
          <a:solidFill>
            <a:srgbClr val="EF612B"/>
          </a:solidFill>
          <a:ln w="12700">
            <a:miter lim="400000"/>
          </a:ln>
        </p:spPr>
        <p:txBody>
          <a:bodyPr lIns="45718" tIns="45718" rIns="45718" bIns="45718" anchor="ctr"/>
          <a:lstStyle/>
          <a:p>
            <a:pPr>
              <a:defRPr>
                <a:latin typeface="Verdana"/>
                <a:ea typeface="Verdana"/>
                <a:cs typeface="Verdana"/>
                <a:sym typeface="Verdana"/>
              </a:defRPr>
            </a:pPr>
            <a:endParaRPr/>
          </a:p>
        </p:txBody>
      </p:sp>
      <p:sp>
        <p:nvSpPr>
          <p:cNvPr id="6" name="Text Placeholder 3"/>
          <p:cNvSpPr>
            <a:spLocks noGrp="1"/>
          </p:cNvSpPr>
          <p:nvPr>
            <p:ph type="body" sz="quarter" idx="11" hasCustomPrompt="1"/>
          </p:nvPr>
        </p:nvSpPr>
        <p:spPr>
          <a:xfrm>
            <a:off x="1274618" y="3182049"/>
            <a:ext cx="9615055" cy="493902"/>
          </a:xfrm>
          <a:prstGeom prst="rect">
            <a:avLst/>
          </a:prstGeom>
        </p:spPr>
        <p:txBody>
          <a:bodyPr/>
          <a:lstStyle>
            <a:lvl1pPr marL="0" indent="0" algn="ctr" rtl="0">
              <a:lnSpc>
                <a:spcPts val="3200"/>
              </a:lnSpc>
              <a:buNone/>
              <a:defRPr sz="3000" b="0" i="0" baseline="0">
                <a:solidFill>
                  <a:schemeClr val="bg1">
                    <a:lumMod val="95000"/>
                  </a:schemeClr>
                </a:solidFill>
                <a:latin typeface="+mn-lt"/>
                <a:ea typeface="Verdana" panose="020B0604030504040204" pitchFamily="34"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An idea that you want to emphasize</a:t>
            </a: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Message Part 2">
    <p:spTree>
      <p:nvGrpSpPr>
        <p:cNvPr id="1" name=""/>
        <p:cNvGrpSpPr/>
        <p:nvPr/>
      </p:nvGrpSpPr>
      <p:grpSpPr>
        <a:xfrm>
          <a:off x="0" y="0"/>
          <a:ext cx="0" cy="0"/>
          <a:chOff x="0" y="0"/>
          <a:chExt cx="0" cy="0"/>
        </a:xfrm>
      </p:grpSpPr>
      <p:pic>
        <p:nvPicPr>
          <p:cNvPr id="495" name="image12.jpeg"/>
          <p:cNvPicPr>
            <a:picLocks noChangeAspect="1"/>
          </p:cNvPicPr>
          <p:nvPr userDrawn="1"/>
        </p:nvPicPr>
        <p:blipFill>
          <a:blip r:embed="rId2">
            <a:extLst/>
          </a:blip>
          <a:srcRect t="74" b="74"/>
          <a:stretch>
            <a:fillRect/>
          </a:stretch>
        </p:blipFill>
        <p:spPr>
          <a:xfrm>
            <a:off x="0" y="-1"/>
            <a:ext cx="12192000" cy="6858001"/>
          </a:xfrm>
          <a:prstGeom prst="rect">
            <a:avLst/>
          </a:prstGeom>
          <a:ln w="12700">
            <a:miter lim="400000"/>
          </a:ln>
        </p:spPr>
      </p:pic>
      <p:sp>
        <p:nvSpPr>
          <p:cNvPr id="496" name="Shape 496"/>
          <p:cNvSpPr/>
          <p:nvPr/>
        </p:nvSpPr>
        <p:spPr>
          <a:xfrm>
            <a:off x="3813804" y="1084895"/>
            <a:ext cx="4688215" cy="4688210"/>
          </a:xfrm>
          <a:prstGeom prst="ellipse">
            <a:avLst/>
          </a:prstGeom>
          <a:solidFill>
            <a:srgbClr val="EF612B"/>
          </a:solidFill>
          <a:ln w="12700">
            <a:miter lim="400000"/>
          </a:ln>
          <a:effectLst>
            <a:outerShdw blurRad="647700" dir="5400000" rotWithShape="0">
              <a:srgbClr val="FFFFFF">
                <a:alpha val="10000"/>
              </a:srgbClr>
            </a:outerShdw>
          </a:effectLst>
        </p:spPr>
        <p:txBody>
          <a:bodyPr lIns="45718" tIns="45718" rIns="45718" bIns="45718" anchor="ctr"/>
          <a:lstStyle/>
          <a:p>
            <a:pPr algn="l">
              <a:defRPr sz="1800">
                <a:solidFill>
                  <a:srgbClr val="282828"/>
                </a:solidFill>
                <a:latin typeface="Verdana"/>
                <a:ea typeface="Verdana"/>
                <a:cs typeface="Verdana"/>
                <a:sym typeface="Verdana"/>
              </a:defRPr>
            </a:pPr>
            <a:endParaRPr/>
          </a:p>
        </p:txBody>
      </p:sp>
      <p:sp>
        <p:nvSpPr>
          <p:cNvPr id="5" name="Text Placeholder 3"/>
          <p:cNvSpPr>
            <a:spLocks noGrp="1"/>
          </p:cNvSpPr>
          <p:nvPr>
            <p:ph type="body" sz="quarter" idx="11" hasCustomPrompt="1"/>
          </p:nvPr>
        </p:nvSpPr>
        <p:spPr>
          <a:xfrm>
            <a:off x="4467656" y="2078181"/>
            <a:ext cx="3380509" cy="2701637"/>
          </a:xfrm>
          <a:prstGeom prst="rect">
            <a:avLst/>
          </a:prstGeom>
        </p:spPr>
        <p:txBody>
          <a:bodyPr anchor="ctr"/>
          <a:lstStyle>
            <a:lvl1pPr marL="0" indent="0" algn="ctr" rtl="0">
              <a:lnSpc>
                <a:spcPts val="3800"/>
              </a:lnSpc>
              <a:buNone/>
              <a:defRPr sz="2600" b="0" i="0" baseline="0">
                <a:solidFill>
                  <a:schemeClr val="bg1">
                    <a:lumMod val="95000"/>
                  </a:schemeClr>
                </a:solidFill>
                <a:latin typeface="+mj-lt"/>
                <a:ea typeface="Verdana" panose="020B0604030504040204" pitchFamily="34"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Place here an idea that you want to emphasize and choose the appropriate picture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Cover 2">
    <p:spTree>
      <p:nvGrpSpPr>
        <p:cNvPr id="1" name=""/>
        <p:cNvGrpSpPr/>
        <p:nvPr/>
      </p:nvGrpSpPr>
      <p:grpSpPr>
        <a:xfrm>
          <a:off x="0" y="0"/>
          <a:ext cx="0" cy="0"/>
          <a:chOff x="0" y="0"/>
          <a:chExt cx="0" cy="0"/>
        </a:xfrm>
      </p:grpSpPr>
      <p:sp>
        <p:nvSpPr>
          <p:cNvPr id="11" name="Shape 46"/>
          <p:cNvSpPr/>
          <p:nvPr userDrawn="1"/>
        </p:nvSpPr>
        <p:spPr>
          <a:xfrm>
            <a:off x="3741" y="-1"/>
            <a:ext cx="12188260" cy="5351862"/>
          </a:xfrm>
          <a:prstGeom prst="rect">
            <a:avLst/>
          </a:prstGeom>
          <a:solidFill>
            <a:srgbClr val="181921"/>
          </a:solidFill>
          <a:ln w="12700">
            <a:miter lim="400000"/>
          </a:ln>
        </p:spPr>
        <p:txBody>
          <a:bodyPr lIns="45718" tIns="45718" rIns="45718" bIns="45718" anchor="ctr"/>
          <a:lstStyle/>
          <a:p>
            <a:pPr>
              <a:defRPr>
                <a:latin typeface="Verdana"/>
                <a:ea typeface="Verdana"/>
                <a:cs typeface="Verdana"/>
                <a:sym typeface="Verdana"/>
              </a:defRPr>
            </a:pPr>
            <a:endParaRPr/>
          </a:p>
        </p:txBody>
      </p:sp>
      <p:sp>
        <p:nvSpPr>
          <p:cNvPr id="27" name="Shape 27"/>
          <p:cNvSpPr/>
          <p:nvPr/>
        </p:nvSpPr>
        <p:spPr>
          <a:xfrm>
            <a:off x="685800" y="732658"/>
            <a:ext cx="7772400" cy="98424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nSpc>
                <a:spcPct val="90000"/>
              </a:lnSpc>
              <a:defRPr sz="3200">
                <a:latin typeface="Trebuchet MS"/>
                <a:ea typeface="Trebuchet MS"/>
                <a:cs typeface="Trebuchet MS"/>
                <a:sym typeface="Trebuchet MS"/>
              </a:defRPr>
            </a:lvl1pPr>
          </a:lstStyle>
          <a:p>
            <a:br/>
            <a:endParaRPr/>
          </a:p>
        </p:txBody>
      </p:sp>
      <p:sp>
        <p:nvSpPr>
          <p:cNvPr id="29" name="Shape 29"/>
          <p:cNvSpPr/>
          <p:nvPr/>
        </p:nvSpPr>
        <p:spPr>
          <a:xfrm>
            <a:off x="685798" y="2218263"/>
            <a:ext cx="10315001" cy="98424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nSpc>
                <a:spcPct val="90000"/>
              </a:lnSpc>
              <a:defRPr sz="3200">
                <a:latin typeface="Trebuchet MS"/>
                <a:ea typeface="Trebuchet MS"/>
                <a:cs typeface="Trebuchet MS"/>
                <a:sym typeface="Trebuchet MS"/>
              </a:defRPr>
            </a:lvl1pPr>
          </a:lstStyle>
          <a:p>
            <a:br/>
            <a:endParaRPr/>
          </a:p>
        </p:txBody>
      </p:sp>
      <p:pic>
        <p:nvPicPr>
          <p:cNvPr id="31" name="image3.png"/>
          <p:cNvPicPr>
            <a:picLocks noChangeAspect="1"/>
          </p:cNvPicPr>
          <p:nvPr/>
        </p:nvPicPr>
        <p:blipFill>
          <a:blip r:embed="rId2">
            <a:extLst/>
          </a:blip>
          <a:stretch>
            <a:fillRect/>
          </a:stretch>
        </p:blipFill>
        <p:spPr>
          <a:xfrm>
            <a:off x="4853459" y="5471264"/>
            <a:ext cx="2485077" cy="980631"/>
          </a:xfrm>
          <a:prstGeom prst="rect">
            <a:avLst/>
          </a:prstGeom>
          <a:ln w="12700">
            <a:miter lim="400000"/>
          </a:ln>
        </p:spPr>
      </p:pic>
      <p:sp>
        <p:nvSpPr>
          <p:cNvPr id="32" name="Shape 32"/>
          <p:cNvSpPr/>
          <p:nvPr/>
        </p:nvSpPr>
        <p:spPr>
          <a:xfrm>
            <a:off x="4491837" y="6241863"/>
            <a:ext cx="3208318" cy="243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pPr>
              <a:lnSpc>
                <a:spcPct val="81000"/>
              </a:lnSpc>
              <a:spcBef>
                <a:spcPts val="1000"/>
              </a:spcBef>
              <a:defRPr sz="1100">
                <a:solidFill>
                  <a:srgbClr val="606060"/>
                </a:solidFill>
                <a:latin typeface="Trebuchet MS"/>
                <a:ea typeface="Trebuchet MS"/>
                <a:cs typeface="Trebuchet MS"/>
                <a:sym typeface="Trebuchet MS"/>
              </a:defRPr>
            </a:pPr>
            <a:r>
              <a:rPr dirty="0">
                <a:latin typeface="+mn-lt"/>
              </a:rPr>
              <a:t>@coronetworks | </a:t>
            </a:r>
            <a:r>
              <a:rPr u="sng" dirty="0">
                <a:solidFill>
                  <a:srgbClr val="0000FF"/>
                </a:solidFill>
                <a:uFill>
                  <a:solidFill>
                    <a:srgbClr val="0000FF"/>
                  </a:solidFill>
                </a:uFill>
                <a:latin typeface="+mn-lt"/>
                <a:hlinkClick r:id="rId3"/>
              </a:rPr>
              <a:t>www.coro.net</a:t>
            </a:r>
          </a:p>
        </p:txBody>
      </p:sp>
      <p:sp>
        <p:nvSpPr>
          <p:cNvPr id="10" name="Title 1"/>
          <p:cNvSpPr>
            <a:spLocks noGrp="1"/>
          </p:cNvSpPr>
          <p:nvPr>
            <p:ph type="title" hasCustomPrompt="1"/>
          </p:nvPr>
        </p:nvSpPr>
        <p:spPr>
          <a:xfrm>
            <a:off x="837477" y="1220961"/>
            <a:ext cx="10515600" cy="1897477"/>
          </a:xfrm>
          <a:prstGeom prst="rect">
            <a:avLst/>
          </a:prstGeom>
        </p:spPr>
        <p:txBody>
          <a:bodyPr anchor="b"/>
          <a:lstStyle>
            <a:lvl1pPr rtl="0">
              <a:lnSpc>
                <a:spcPts val="7000"/>
              </a:lnSpc>
              <a:defRPr sz="4800" b="0" i="0" baseline="0">
                <a:solidFill>
                  <a:schemeClr val="bg1">
                    <a:lumMod val="95000"/>
                  </a:schemeClr>
                </a:solidFill>
                <a:effectLst/>
                <a:latin typeface="+mn-lt"/>
                <a:ea typeface="Proxima Nova Light" charset="0"/>
                <a:cs typeface="Proxima Nova Light" charset="0"/>
              </a:defRPr>
            </a:lvl1pPr>
          </a:lstStyle>
          <a:p>
            <a:r>
              <a:rPr lang="en-US" dirty="0"/>
              <a:t>Presentation title</a:t>
            </a:r>
            <a:br>
              <a:rPr lang="en-US" dirty="0"/>
            </a:br>
            <a:r>
              <a:rPr lang="en-US" dirty="0"/>
              <a:t>(cover slide)</a:t>
            </a:r>
          </a:p>
        </p:txBody>
      </p:sp>
      <p:sp>
        <p:nvSpPr>
          <p:cNvPr id="12" name="Text Placeholder 3"/>
          <p:cNvSpPr>
            <a:spLocks noGrp="1"/>
          </p:cNvSpPr>
          <p:nvPr>
            <p:ph type="body" sz="quarter" idx="10" hasCustomPrompt="1"/>
          </p:nvPr>
        </p:nvSpPr>
        <p:spPr>
          <a:xfrm>
            <a:off x="837477" y="4041706"/>
            <a:ext cx="10515600" cy="467376"/>
          </a:xfrm>
          <a:prstGeom prst="rect">
            <a:avLst/>
          </a:prstGeom>
        </p:spPr>
        <p:txBody>
          <a:bodyPr/>
          <a:lstStyle>
            <a:lvl1pPr marL="0" indent="0" algn="ctr" rtl="0">
              <a:buNone/>
              <a:defRPr sz="2000" b="0" i="1" baseline="0">
                <a:solidFill>
                  <a:schemeClr val="bg1">
                    <a:lumMod val="95000"/>
                  </a:schemeClr>
                </a:solidFill>
                <a:latin typeface="+mn-lt"/>
                <a:ea typeface="Proxima Nova" charset="0"/>
                <a:cs typeface="Proxima Nova"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Subtitle/Name and title of the presenter/Date</a:t>
            </a:r>
          </a:p>
        </p:txBody>
      </p:sp>
      <p:sp>
        <p:nvSpPr>
          <p:cNvPr id="13" name="Shape 34"/>
          <p:cNvSpPr/>
          <p:nvPr userDrawn="1"/>
        </p:nvSpPr>
        <p:spPr>
          <a:xfrm>
            <a:off x="5787106" y="3548336"/>
            <a:ext cx="616343" cy="0"/>
          </a:xfrm>
          <a:prstGeom prst="line">
            <a:avLst/>
          </a:prstGeom>
          <a:ln w="25400">
            <a:solidFill>
              <a:srgbClr val="EF612B"/>
            </a:solidFill>
          </a:ln>
        </p:spPr>
        <p:txBody>
          <a:bodyPr lIns="45718" tIns="45718" rIns="45718" bIns="45718"/>
          <a:lstStyle/>
          <a:p>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Message Part 2 copy">
    <p:spTree>
      <p:nvGrpSpPr>
        <p:cNvPr id="1" name=""/>
        <p:cNvGrpSpPr/>
        <p:nvPr/>
      </p:nvGrpSpPr>
      <p:grpSpPr>
        <a:xfrm>
          <a:off x="0" y="0"/>
          <a:ext cx="0" cy="0"/>
          <a:chOff x="0" y="0"/>
          <a:chExt cx="0" cy="0"/>
        </a:xfrm>
      </p:grpSpPr>
      <p:pic>
        <p:nvPicPr>
          <p:cNvPr id="505" name="image6.jpeg"/>
          <p:cNvPicPr>
            <a:picLocks noChangeAspect="1"/>
          </p:cNvPicPr>
          <p:nvPr/>
        </p:nvPicPr>
        <p:blipFill>
          <a:blip r:embed="rId2">
            <a:extLst/>
          </a:blip>
          <a:stretch>
            <a:fillRect/>
          </a:stretch>
        </p:blipFill>
        <p:spPr>
          <a:xfrm>
            <a:off x="0" y="0"/>
            <a:ext cx="12192000" cy="6868160"/>
          </a:xfrm>
          <a:prstGeom prst="rect">
            <a:avLst/>
          </a:prstGeom>
          <a:ln w="12700">
            <a:miter lim="400000"/>
          </a:ln>
        </p:spPr>
      </p:pic>
      <p:sp>
        <p:nvSpPr>
          <p:cNvPr id="506" name="Shape 506"/>
          <p:cNvSpPr/>
          <p:nvPr/>
        </p:nvSpPr>
        <p:spPr>
          <a:xfrm>
            <a:off x="3813804" y="1084895"/>
            <a:ext cx="4688215" cy="4688210"/>
          </a:xfrm>
          <a:prstGeom prst="ellipse">
            <a:avLst/>
          </a:prstGeom>
          <a:solidFill>
            <a:srgbClr val="FFFFFF"/>
          </a:solidFill>
          <a:ln w="12700">
            <a:miter lim="400000"/>
          </a:ln>
          <a:effectLst>
            <a:outerShdw blurRad="647700" dir="5400000" rotWithShape="0">
              <a:srgbClr val="FFFFFF">
                <a:alpha val="10000"/>
              </a:srgbClr>
            </a:outerShdw>
          </a:effectLst>
        </p:spPr>
        <p:txBody>
          <a:bodyPr lIns="45718" tIns="45718" rIns="45718" bIns="45718" anchor="ctr"/>
          <a:lstStyle/>
          <a:p>
            <a:pPr algn="l">
              <a:defRPr sz="1800">
                <a:solidFill>
                  <a:srgbClr val="282828"/>
                </a:solidFill>
                <a:latin typeface="Verdana"/>
                <a:ea typeface="Verdana"/>
                <a:cs typeface="Verdana"/>
                <a:sym typeface="Verdana"/>
              </a:defRPr>
            </a:pPr>
            <a:endParaRPr/>
          </a:p>
        </p:txBody>
      </p:sp>
      <p:sp>
        <p:nvSpPr>
          <p:cNvPr id="5" name="Text Placeholder 3"/>
          <p:cNvSpPr>
            <a:spLocks noGrp="1"/>
          </p:cNvSpPr>
          <p:nvPr>
            <p:ph type="body" sz="quarter" idx="11" hasCustomPrompt="1"/>
          </p:nvPr>
        </p:nvSpPr>
        <p:spPr>
          <a:xfrm>
            <a:off x="4467656" y="2078181"/>
            <a:ext cx="3380509" cy="2701637"/>
          </a:xfrm>
          <a:prstGeom prst="rect">
            <a:avLst/>
          </a:prstGeom>
        </p:spPr>
        <p:txBody>
          <a:bodyPr anchor="ctr"/>
          <a:lstStyle>
            <a:lvl1pPr marL="0" indent="0" algn="ctr" rtl="0">
              <a:lnSpc>
                <a:spcPts val="3800"/>
              </a:lnSpc>
              <a:buNone/>
              <a:defRPr sz="2600" b="0" i="0" baseline="0">
                <a:solidFill>
                  <a:srgbClr val="EF612B"/>
                </a:solidFill>
                <a:latin typeface="+mn-lt"/>
                <a:ea typeface="Verdana" panose="020B0604030504040204" pitchFamily="34"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Place here an idea that you want to emphasize and choose the appropriate picture</a:t>
            </a: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Closing Slide">
    <p:spTree>
      <p:nvGrpSpPr>
        <p:cNvPr id="1" name=""/>
        <p:cNvGrpSpPr/>
        <p:nvPr/>
      </p:nvGrpSpPr>
      <p:grpSpPr>
        <a:xfrm>
          <a:off x="0" y="0"/>
          <a:ext cx="0" cy="0"/>
          <a:chOff x="0" y="0"/>
          <a:chExt cx="0" cy="0"/>
        </a:xfrm>
      </p:grpSpPr>
      <p:sp>
        <p:nvSpPr>
          <p:cNvPr id="515" name="Shape 515"/>
          <p:cNvSpPr/>
          <p:nvPr/>
        </p:nvSpPr>
        <p:spPr>
          <a:xfrm>
            <a:off x="685800" y="732658"/>
            <a:ext cx="7772400" cy="98424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nSpc>
                <a:spcPct val="90000"/>
              </a:lnSpc>
              <a:defRPr sz="3200">
                <a:latin typeface="Trebuchet MS"/>
                <a:ea typeface="Trebuchet MS"/>
                <a:cs typeface="Trebuchet MS"/>
                <a:sym typeface="Trebuchet MS"/>
              </a:defRPr>
            </a:lvl1pPr>
          </a:lstStyle>
          <a:p>
            <a:br/>
            <a:endParaRPr/>
          </a:p>
        </p:txBody>
      </p:sp>
      <p:pic>
        <p:nvPicPr>
          <p:cNvPr id="516" name="image1.png" descr="swirl copy.png"/>
          <p:cNvPicPr>
            <a:picLocks noChangeAspect="1"/>
          </p:cNvPicPr>
          <p:nvPr/>
        </p:nvPicPr>
        <p:blipFill>
          <a:blip r:embed="rId2">
            <a:extLst/>
          </a:blip>
          <a:stretch>
            <a:fillRect/>
          </a:stretch>
        </p:blipFill>
        <p:spPr>
          <a:xfrm>
            <a:off x="0" y="227506"/>
            <a:ext cx="21119984" cy="691954"/>
          </a:xfrm>
          <a:prstGeom prst="rect">
            <a:avLst/>
          </a:prstGeom>
          <a:ln w="12700">
            <a:miter lim="400000"/>
          </a:ln>
        </p:spPr>
      </p:pic>
      <p:sp>
        <p:nvSpPr>
          <p:cNvPr id="517" name="Shape 517"/>
          <p:cNvSpPr/>
          <p:nvPr/>
        </p:nvSpPr>
        <p:spPr>
          <a:xfrm>
            <a:off x="685798" y="2218263"/>
            <a:ext cx="10315001" cy="98424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nSpc>
                <a:spcPct val="90000"/>
              </a:lnSpc>
              <a:defRPr sz="3200">
                <a:latin typeface="Trebuchet MS"/>
                <a:ea typeface="Trebuchet MS"/>
                <a:cs typeface="Trebuchet MS"/>
                <a:sym typeface="Trebuchet MS"/>
              </a:defRPr>
            </a:lvl1pPr>
          </a:lstStyle>
          <a:p>
            <a:br/>
            <a:endParaRPr/>
          </a:p>
        </p:txBody>
      </p:sp>
      <p:pic>
        <p:nvPicPr>
          <p:cNvPr id="518" name="image2.jpeg"/>
          <p:cNvPicPr>
            <a:picLocks noChangeAspect="1"/>
          </p:cNvPicPr>
          <p:nvPr/>
        </p:nvPicPr>
        <p:blipFill>
          <a:blip r:embed="rId3">
            <a:extLst/>
          </a:blip>
          <a:srcRect b="21961"/>
          <a:stretch>
            <a:fillRect/>
          </a:stretch>
        </p:blipFill>
        <p:spPr>
          <a:xfrm>
            <a:off x="18029" y="0"/>
            <a:ext cx="12173968" cy="5351861"/>
          </a:xfrm>
          <a:prstGeom prst="rect">
            <a:avLst/>
          </a:prstGeom>
          <a:ln w="12700">
            <a:miter lim="400000"/>
          </a:ln>
        </p:spPr>
      </p:pic>
      <p:pic>
        <p:nvPicPr>
          <p:cNvPr id="519" name="image3.png"/>
          <p:cNvPicPr>
            <a:picLocks noChangeAspect="1"/>
          </p:cNvPicPr>
          <p:nvPr/>
        </p:nvPicPr>
        <p:blipFill>
          <a:blip r:embed="rId4">
            <a:extLst/>
          </a:blip>
          <a:stretch>
            <a:fillRect/>
          </a:stretch>
        </p:blipFill>
        <p:spPr>
          <a:xfrm>
            <a:off x="4853459" y="5471264"/>
            <a:ext cx="2485077" cy="980631"/>
          </a:xfrm>
          <a:prstGeom prst="rect">
            <a:avLst/>
          </a:prstGeom>
          <a:ln w="12700">
            <a:miter lim="400000"/>
          </a:ln>
        </p:spPr>
      </p:pic>
      <p:sp>
        <p:nvSpPr>
          <p:cNvPr id="520" name="Shape 520"/>
          <p:cNvSpPr/>
          <p:nvPr/>
        </p:nvSpPr>
        <p:spPr>
          <a:xfrm>
            <a:off x="4491837" y="6241863"/>
            <a:ext cx="3208318" cy="243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pPr>
              <a:lnSpc>
                <a:spcPct val="81000"/>
              </a:lnSpc>
              <a:spcBef>
                <a:spcPts val="1000"/>
              </a:spcBef>
              <a:defRPr sz="1100">
                <a:solidFill>
                  <a:srgbClr val="606060"/>
                </a:solidFill>
                <a:latin typeface="Trebuchet MS"/>
                <a:ea typeface="Trebuchet MS"/>
                <a:cs typeface="Trebuchet MS"/>
                <a:sym typeface="Trebuchet MS"/>
              </a:defRPr>
            </a:pPr>
            <a:r>
              <a:rPr dirty="0">
                <a:latin typeface="+mn-lt"/>
              </a:rPr>
              <a:t>@coronetworks | </a:t>
            </a:r>
            <a:r>
              <a:rPr u="sng" dirty="0">
                <a:solidFill>
                  <a:srgbClr val="0000FF"/>
                </a:solidFill>
                <a:uFill>
                  <a:solidFill>
                    <a:srgbClr val="0000FF"/>
                  </a:solidFill>
                </a:uFill>
                <a:latin typeface="+mn-lt"/>
                <a:hlinkClick r:id="rId5"/>
              </a:rPr>
              <a:t>www.coro.net</a:t>
            </a:r>
          </a:p>
        </p:txBody>
      </p:sp>
      <p:sp>
        <p:nvSpPr>
          <p:cNvPr id="10" name="Title 1"/>
          <p:cNvSpPr>
            <a:spLocks noGrp="1"/>
          </p:cNvSpPr>
          <p:nvPr>
            <p:ph type="title" hasCustomPrompt="1"/>
          </p:nvPr>
        </p:nvSpPr>
        <p:spPr>
          <a:xfrm>
            <a:off x="581892" y="2089238"/>
            <a:ext cx="11086676" cy="1108363"/>
          </a:xfrm>
          <a:prstGeom prst="rect">
            <a:avLst/>
          </a:prstGeom>
        </p:spPr>
        <p:txBody>
          <a:bodyPr/>
          <a:lstStyle>
            <a:lvl1pPr algn="ctr" rtl="0">
              <a:lnSpc>
                <a:spcPts val="8000"/>
              </a:lnSpc>
              <a:defRPr sz="4800" b="0" i="0" baseline="0">
                <a:solidFill>
                  <a:schemeClr val="bg1">
                    <a:lumMod val="95000"/>
                  </a:schemeClr>
                </a:solidFill>
                <a:effectLst/>
                <a:latin typeface="+mj-lt"/>
                <a:ea typeface="Verdana" panose="020B0604030504040204" pitchFamily="34" charset="0"/>
                <a:cs typeface="Verdana" panose="020B0604030504040204" pitchFamily="34" charset="0"/>
              </a:defRPr>
            </a:lvl1pPr>
          </a:lstStyle>
          <a:p>
            <a:r>
              <a:rPr lang="en-US" dirty="0"/>
              <a:t>Thank you!</a:t>
            </a:r>
          </a:p>
        </p:txBody>
      </p:sp>
      <p:sp>
        <p:nvSpPr>
          <p:cNvPr id="11" name="Shape 34"/>
          <p:cNvSpPr/>
          <p:nvPr userDrawn="1"/>
        </p:nvSpPr>
        <p:spPr>
          <a:xfrm flipV="1">
            <a:off x="5787106" y="3548334"/>
            <a:ext cx="618457" cy="0"/>
          </a:xfrm>
          <a:prstGeom prst="line">
            <a:avLst/>
          </a:prstGeom>
          <a:ln w="25400">
            <a:solidFill>
              <a:srgbClr val="EF612B"/>
            </a:solidFill>
          </a:ln>
        </p:spPr>
        <p:txBody>
          <a:bodyPr lIns="45718" tIns="45718" rIns="45718" bIns="45718"/>
          <a:lstStyle/>
          <a:p>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Closing Slide">
    <p:spTree>
      <p:nvGrpSpPr>
        <p:cNvPr id="1" name=""/>
        <p:cNvGrpSpPr/>
        <p:nvPr/>
      </p:nvGrpSpPr>
      <p:grpSpPr>
        <a:xfrm>
          <a:off x="0" y="0"/>
          <a:ext cx="0" cy="0"/>
          <a:chOff x="0" y="0"/>
          <a:chExt cx="0" cy="0"/>
        </a:xfrm>
      </p:grpSpPr>
      <p:sp>
        <p:nvSpPr>
          <p:cNvPr id="530" name="Shape 530"/>
          <p:cNvSpPr/>
          <p:nvPr/>
        </p:nvSpPr>
        <p:spPr>
          <a:xfrm>
            <a:off x="685800" y="732658"/>
            <a:ext cx="7772400" cy="98424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nSpc>
                <a:spcPct val="90000"/>
              </a:lnSpc>
              <a:defRPr sz="3200">
                <a:latin typeface="Trebuchet MS"/>
                <a:ea typeface="Trebuchet MS"/>
                <a:cs typeface="Trebuchet MS"/>
                <a:sym typeface="Trebuchet MS"/>
              </a:defRPr>
            </a:lvl1pPr>
          </a:lstStyle>
          <a:p>
            <a:br/>
            <a:endParaRPr/>
          </a:p>
        </p:txBody>
      </p:sp>
      <p:pic>
        <p:nvPicPr>
          <p:cNvPr id="531" name="image1.png" descr="swirl copy.png"/>
          <p:cNvPicPr>
            <a:picLocks noChangeAspect="1"/>
          </p:cNvPicPr>
          <p:nvPr/>
        </p:nvPicPr>
        <p:blipFill>
          <a:blip r:embed="rId2">
            <a:extLst/>
          </a:blip>
          <a:stretch>
            <a:fillRect/>
          </a:stretch>
        </p:blipFill>
        <p:spPr>
          <a:xfrm>
            <a:off x="0" y="227506"/>
            <a:ext cx="21119984" cy="691954"/>
          </a:xfrm>
          <a:prstGeom prst="rect">
            <a:avLst/>
          </a:prstGeom>
          <a:ln w="12700">
            <a:miter lim="400000"/>
          </a:ln>
        </p:spPr>
      </p:pic>
      <p:sp>
        <p:nvSpPr>
          <p:cNvPr id="532" name="Shape 532"/>
          <p:cNvSpPr/>
          <p:nvPr/>
        </p:nvSpPr>
        <p:spPr>
          <a:xfrm>
            <a:off x="685798" y="2218263"/>
            <a:ext cx="10315001" cy="98424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nSpc>
                <a:spcPct val="90000"/>
              </a:lnSpc>
              <a:defRPr sz="3200">
                <a:latin typeface="Trebuchet MS"/>
                <a:ea typeface="Trebuchet MS"/>
                <a:cs typeface="Trebuchet MS"/>
                <a:sym typeface="Trebuchet MS"/>
              </a:defRPr>
            </a:lvl1pPr>
          </a:lstStyle>
          <a:p>
            <a:br/>
            <a:endParaRPr/>
          </a:p>
        </p:txBody>
      </p:sp>
      <p:sp>
        <p:nvSpPr>
          <p:cNvPr id="533" name="Shape 533"/>
          <p:cNvSpPr/>
          <p:nvPr/>
        </p:nvSpPr>
        <p:spPr>
          <a:xfrm>
            <a:off x="3741" y="-1"/>
            <a:ext cx="12188260" cy="5351862"/>
          </a:xfrm>
          <a:prstGeom prst="rect">
            <a:avLst/>
          </a:prstGeom>
          <a:solidFill>
            <a:srgbClr val="181921"/>
          </a:solidFill>
          <a:ln w="12700">
            <a:miter lim="400000"/>
          </a:ln>
        </p:spPr>
        <p:txBody>
          <a:bodyPr lIns="45718" tIns="45718" rIns="45718" bIns="45718" anchor="ctr"/>
          <a:lstStyle/>
          <a:p>
            <a:pPr>
              <a:defRPr>
                <a:latin typeface="Verdana"/>
                <a:ea typeface="Verdana"/>
                <a:cs typeface="Verdana"/>
                <a:sym typeface="Verdana"/>
              </a:defRPr>
            </a:pPr>
            <a:endParaRPr/>
          </a:p>
        </p:txBody>
      </p:sp>
      <p:pic>
        <p:nvPicPr>
          <p:cNvPr id="534" name="image3.png"/>
          <p:cNvPicPr>
            <a:picLocks noChangeAspect="1"/>
          </p:cNvPicPr>
          <p:nvPr/>
        </p:nvPicPr>
        <p:blipFill>
          <a:blip r:embed="rId3">
            <a:extLst/>
          </a:blip>
          <a:stretch>
            <a:fillRect/>
          </a:stretch>
        </p:blipFill>
        <p:spPr>
          <a:xfrm>
            <a:off x="4853459" y="5471264"/>
            <a:ext cx="2485077" cy="980631"/>
          </a:xfrm>
          <a:prstGeom prst="rect">
            <a:avLst/>
          </a:prstGeom>
          <a:ln w="12700">
            <a:miter lim="400000"/>
          </a:ln>
        </p:spPr>
      </p:pic>
      <p:sp>
        <p:nvSpPr>
          <p:cNvPr id="535" name="Shape 535"/>
          <p:cNvSpPr/>
          <p:nvPr/>
        </p:nvSpPr>
        <p:spPr>
          <a:xfrm>
            <a:off x="4491837" y="6241863"/>
            <a:ext cx="3208318" cy="243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pPr>
              <a:lnSpc>
                <a:spcPct val="81000"/>
              </a:lnSpc>
              <a:spcBef>
                <a:spcPts val="1000"/>
              </a:spcBef>
              <a:defRPr sz="1100">
                <a:solidFill>
                  <a:srgbClr val="606060"/>
                </a:solidFill>
                <a:latin typeface="Trebuchet MS"/>
                <a:ea typeface="Trebuchet MS"/>
                <a:cs typeface="Trebuchet MS"/>
                <a:sym typeface="Trebuchet MS"/>
              </a:defRPr>
            </a:pPr>
            <a:r>
              <a:rPr dirty="0">
                <a:latin typeface="+mj-lt"/>
              </a:rPr>
              <a:t>@coronetworks | </a:t>
            </a:r>
            <a:r>
              <a:rPr u="sng" dirty="0">
                <a:solidFill>
                  <a:srgbClr val="0000FF"/>
                </a:solidFill>
                <a:uFill>
                  <a:solidFill>
                    <a:srgbClr val="0000FF"/>
                  </a:solidFill>
                </a:uFill>
                <a:latin typeface="+mj-lt"/>
                <a:hlinkClick r:id="rId4"/>
              </a:rPr>
              <a:t>www.coro.net</a:t>
            </a:r>
          </a:p>
        </p:txBody>
      </p:sp>
      <p:sp>
        <p:nvSpPr>
          <p:cNvPr id="11" name="Title 1"/>
          <p:cNvSpPr>
            <a:spLocks noGrp="1"/>
          </p:cNvSpPr>
          <p:nvPr>
            <p:ph type="title" hasCustomPrompt="1"/>
          </p:nvPr>
        </p:nvSpPr>
        <p:spPr>
          <a:xfrm>
            <a:off x="484910" y="2089238"/>
            <a:ext cx="11197946" cy="1108363"/>
          </a:xfrm>
          <a:prstGeom prst="rect">
            <a:avLst/>
          </a:prstGeom>
        </p:spPr>
        <p:txBody>
          <a:bodyPr/>
          <a:lstStyle>
            <a:lvl1pPr algn="ctr" rtl="0">
              <a:lnSpc>
                <a:spcPts val="8000"/>
              </a:lnSpc>
              <a:defRPr sz="4800" b="0" i="0" baseline="0">
                <a:solidFill>
                  <a:schemeClr val="bg1">
                    <a:lumMod val="95000"/>
                  </a:schemeClr>
                </a:solidFill>
                <a:effectLst/>
                <a:latin typeface="+mj-lt"/>
                <a:ea typeface="Verdana" panose="020B0604030504040204" pitchFamily="34" charset="0"/>
                <a:cs typeface="Verdana" panose="020B0604030504040204" pitchFamily="34" charset="0"/>
              </a:defRPr>
            </a:lvl1pPr>
          </a:lstStyle>
          <a:p>
            <a:r>
              <a:rPr lang="en-US" dirty="0"/>
              <a:t>Thank you!</a:t>
            </a:r>
          </a:p>
        </p:txBody>
      </p:sp>
      <p:sp>
        <p:nvSpPr>
          <p:cNvPr id="12" name="Shape 34"/>
          <p:cNvSpPr/>
          <p:nvPr userDrawn="1"/>
        </p:nvSpPr>
        <p:spPr>
          <a:xfrm flipV="1">
            <a:off x="5787106" y="3548334"/>
            <a:ext cx="618457" cy="0"/>
          </a:xfrm>
          <a:prstGeom prst="line">
            <a:avLst/>
          </a:prstGeom>
          <a:ln w="25400">
            <a:solidFill>
              <a:srgbClr val="EF612B"/>
            </a:solidFill>
          </a:ln>
        </p:spPr>
        <p:txBody>
          <a:bodyPr lIns="45718" tIns="45718" rIns="45718" bIns="45718"/>
          <a:lstStyle/>
          <a:p>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on't use">
    <p:bg>
      <p:bgPr>
        <a:solidFill>
          <a:schemeClr val="bg1"/>
        </a:solidFill>
        <a:effectLst/>
      </p:bgPr>
    </p:bg>
    <p:spTree>
      <p:nvGrpSpPr>
        <p:cNvPr id="1" name=""/>
        <p:cNvGrpSpPr/>
        <p:nvPr/>
      </p:nvGrpSpPr>
      <p:grpSpPr>
        <a:xfrm>
          <a:off x="0" y="0"/>
          <a:ext cx="0" cy="0"/>
          <a:chOff x="0" y="0"/>
          <a:chExt cx="0" cy="0"/>
        </a:xfrm>
      </p:grpSpPr>
      <p:sp>
        <p:nvSpPr>
          <p:cNvPr id="233" name="Shape 233"/>
          <p:cNvSpPr/>
          <p:nvPr/>
        </p:nvSpPr>
        <p:spPr>
          <a:xfrm>
            <a:off x="5743571" y="6395985"/>
            <a:ext cx="828682" cy="269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defRPr>
                <a:solidFill>
                  <a:schemeClr val="accent4"/>
                </a:solidFill>
                <a:latin typeface="Trebuchet MS"/>
                <a:ea typeface="Trebuchet MS"/>
                <a:cs typeface="Trebuchet MS"/>
                <a:sym typeface="Trebuchet MS"/>
              </a:defRPr>
            </a:lvl1pPr>
          </a:lstStyle>
          <a:p>
            <a:r>
              <a:t>Coronet ©</a:t>
            </a:r>
          </a:p>
        </p:txBody>
      </p:sp>
      <p:sp>
        <p:nvSpPr>
          <p:cNvPr id="8" name="Text Placeholder 3"/>
          <p:cNvSpPr>
            <a:spLocks noGrp="1"/>
          </p:cNvSpPr>
          <p:nvPr>
            <p:ph type="body" sz="quarter" idx="10" hasCustomPrompt="1"/>
          </p:nvPr>
        </p:nvSpPr>
        <p:spPr>
          <a:xfrm>
            <a:off x="586787" y="1987708"/>
            <a:ext cx="11031111" cy="3900473"/>
          </a:xfrm>
          <a:prstGeom prst="rect">
            <a:avLst/>
          </a:prstGeom>
        </p:spPr>
        <p:txBody>
          <a:bodyPr/>
          <a:lstStyle>
            <a:lvl1pPr marL="457200" indent="-457200" algn="l" rtl="0">
              <a:lnSpc>
                <a:spcPts val="3800"/>
              </a:lnSpc>
              <a:buFont typeface="+mj-lt"/>
              <a:buAutoNum type="arabicPeriod"/>
              <a:defRPr sz="2000" b="0" i="0" baseline="0">
                <a:solidFill>
                  <a:schemeClr val="accent6"/>
                </a:solidFill>
                <a:latin typeface="+mn-lt"/>
                <a:ea typeface="Verdana" panose="020B0604030504040204" pitchFamily="34"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If I had a world of my own, everything would be nonsense. </a:t>
            </a:r>
          </a:p>
          <a:p>
            <a:r>
              <a:rPr lang="en-US" dirty="0"/>
              <a:t>Nothing would be what it is, because everything would be what it isn’t. </a:t>
            </a:r>
          </a:p>
          <a:p>
            <a:r>
              <a:rPr lang="en-US" dirty="0"/>
              <a:t>And contrary wise, what is, it wouldn’t be. </a:t>
            </a:r>
          </a:p>
          <a:p>
            <a:r>
              <a:rPr lang="en-US" dirty="0"/>
              <a:t>And what it wouldn’t be, it would. </a:t>
            </a:r>
          </a:p>
          <a:p>
            <a:r>
              <a:rPr lang="en-US" dirty="0"/>
              <a:t>You see?</a:t>
            </a:r>
          </a:p>
        </p:txBody>
      </p:sp>
      <p:pic>
        <p:nvPicPr>
          <p:cNvPr id="9" name="image8.png"/>
          <p:cNvPicPr>
            <a:picLocks noChangeAspect="1"/>
          </p:cNvPicPr>
          <p:nvPr userDrawn="1"/>
        </p:nvPicPr>
        <p:blipFill>
          <a:blip r:embed="rId2">
            <a:extLst/>
          </a:blip>
          <a:stretch>
            <a:fillRect/>
          </a:stretch>
        </p:blipFill>
        <p:spPr>
          <a:xfrm>
            <a:off x="11440011" y="6129337"/>
            <a:ext cx="544128" cy="544126"/>
          </a:xfrm>
          <a:prstGeom prst="rect">
            <a:avLst/>
          </a:prstGeom>
          <a:ln w="12700">
            <a:miter lim="400000"/>
          </a:ln>
        </p:spPr>
      </p:pic>
      <p:sp>
        <p:nvSpPr>
          <p:cNvPr id="10" name="Title 1"/>
          <p:cNvSpPr>
            <a:spLocks noGrp="1"/>
          </p:cNvSpPr>
          <p:nvPr>
            <p:ph type="title" hasCustomPrompt="1"/>
          </p:nvPr>
        </p:nvSpPr>
        <p:spPr>
          <a:xfrm>
            <a:off x="586786" y="232061"/>
            <a:ext cx="11031111" cy="1108363"/>
          </a:xfrm>
          <a:prstGeom prst="rect">
            <a:avLst/>
          </a:prstGeom>
        </p:spPr>
        <p:txBody>
          <a:bodyPr/>
          <a:lstStyle>
            <a:lvl1pPr algn="l" rtl="0">
              <a:lnSpc>
                <a:spcPts val="8000"/>
              </a:lnSpc>
              <a:defRPr sz="4800" b="0" i="0" baseline="0">
                <a:solidFill>
                  <a:schemeClr val="accent6"/>
                </a:solidFill>
                <a:effectLst/>
                <a:latin typeface="+mj-lt"/>
                <a:ea typeface="Verdana" panose="020B0604030504040204" pitchFamily="34" charset="0"/>
                <a:cs typeface="Verdana" panose="020B0604030504040204" pitchFamily="34" charset="0"/>
              </a:defRPr>
            </a:lvl1pPr>
          </a:lstStyle>
          <a:p>
            <a:r>
              <a:rPr lang="en-US" dirty="0"/>
              <a:t>Page Title</a:t>
            </a:r>
          </a:p>
        </p:txBody>
      </p:sp>
      <p:sp>
        <p:nvSpPr>
          <p:cNvPr id="7" name="Shape 340"/>
          <p:cNvSpPr/>
          <p:nvPr userDrawn="1"/>
        </p:nvSpPr>
        <p:spPr>
          <a:xfrm>
            <a:off x="586787" y="1534175"/>
            <a:ext cx="626063" cy="0"/>
          </a:xfrm>
          <a:prstGeom prst="line">
            <a:avLst/>
          </a:prstGeom>
          <a:ln w="25400">
            <a:solidFill>
              <a:srgbClr val="EF612B"/>
            </a:solidFill>
          </a:ln>
        </p:spPr>
        <p:txBody>
          <a:bodyPr lIns="45718" tIns="45718" rIns="45718" bIns="45718"/>
          <a:lstStyle/>
          <a:p>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8_Section Title">
    <p:bg>
      <p:bgPr>
        <a:solidFill>
          <a:schemeClr val="bg1"/>
        </a:solidFill>
        <a:effectLst/>
      </p:bgPr>
    </p:bg>
    <p:spTree>
      <p:nvGrpSpPr>
        <p:cNvPr id="1" name=""/>
        <p:cNvGrpSpPr/>
        <p:nvPr/>
      </p:nvGrpSpPr>
      <p:grpSpPr>
        <a:xfrm>
          <a:off x="0" y="0"/>
          <a:ext cx="0" cy="0"/>
          <a:chOff x="0" y="0"/>
          <a:chExt cx="0" cy="0"/>
        </a:xfrm>
      </p:grpSpPr>
      <p:sp>
        <p:nvSpPr>
          <p:cNvPr id="53" name="Shape 53"/>
          <p:cNvSpPr/>
          <p:nvPr/>
        </p:nvSpPr>
        <p:spPr>
          <a:xfrm>
            <a:off x="5743571" y="6395984"/>
            <a:ext cx="828683" cy="2692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b">
            <a:spAutoFit/>
          </a:bodyPr>
          <a:lstStyle>
            <a:lvl1pPr>
              <a:defRPr>
                <a:solidFill>
                  <a:schemeClr val="accent4"/>
                </a:solidFill>
                <a:latin typeface="Trebuchet MS"/>
                <a:ea typeface="Trebuchet MS"/>
                <a:cs typeface="Trebuchet MS"/>
                <a:sym typeface="Trebuchet MS"/>
              </a:defRPr>
            </a:lvl1pPr>
          </a:lstStyle>
          <a:p>
            <a:r>
              <a:t>Coronet ©</a:t>
            </a:r>
          </a:p>
        </p:txBody>
      </p:sp>
      <p:pic>
        <p:nvPicPr>
          <p:cNvPr id="54" name="image6.png"/>
          <p:cNvPicPr>
            <a:picLocks noChangeAspect="1"/>
          </p:cNvPicPr>
          <p:nvPr/>
        </p:nvPicPr>
        <p:blipFill>
          <a:blip r:embed="rId2">
            <a:extLst/>
          </a:blip>
          <a:stretch>
            <a:fillRect/>
          </a:stretch>
        </p:blipFill>
        <p:spPr>
          <a:xfrm>
            <a:off x="11440011" y="6129337"/>
            <a:ext cx="544128" cy="544127"/>
          </a:xfrm>
          <a:prstGeom prst="rect">
            <a:avLst/>
          </a:prstGeom>
          <a:ln w="12700">
            <a:miter lim="400000"/>
          </a:ln>
        </p:spPr>
      </p:pic>
      <p:sp>
        <p:nvSpPr>
          <p:cNvPr id="55" name="Shape 55"/>
          <p:cNvSpPr>
            <a:spLocks noGrp="1"/>
          </p:cNvSpPr>
          <p:nvPr>
            <p:ph type="title"/>
          </p:nvPr>
        </p:nvSpPr>
        <p:spPr>
          <a:prstGeom prst="rect">
            <a:avLst/>
          </a:prstGeom>
        </p:spPr>
        <p:txBody>
          <a:bodyPr/>
          <a:lstStyle>
            <a:lvl1pPr algn="ctr">
              <a:lnSpc>
                <a:spcPts val="5600"/>
              </a:lnSpc>
              <a:defRPr sz="4200">
                <a:solidFill>
                  <a:schemeClr val="accent4">
                    <a:lumOff val="-10039"/>
                  </a:schemeClr>
                </a:solidFill>
              </a:defRPr>
            </a:lvl1pPr>
          </a:lstStyle>
          <a:p>
            <a:r>
              <a:t>Title Text</a:t>
            </a:r>
          </a:p>
        </p:txBody>
      </p:sp>
    </p:spTree>
    <p:extLst>
      <p:ext uri="{BB962C8B-B14F-4D97-AF65-F5344CB8AC3E}">
        <p14:creationId xmlns:p14="http://schemas.microsoft.com/office/powerpoint/2010/main" val="123133555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Section Title">
    <p:bg>
      <p:bgPr>
        <a:solidFill>
          <a:srgbClr val="181921"/>
        </a:solidFill>
        <a:effectLst/>
      </p:bgPr>
    </p:bg>
    <p:spTree>
      <p:nvGrpSpPr>
        <p:cNvPr id="1" name=""/>
        <p:cNvGrpSpPr/>
        <p:nvPr/>
      </p:nvGrpSpPr>
      <p:grpSpPr>
        <a:xfrm>
          <a:off x="0" y="0"/>
          <a:ext cx="0" cy="0"/>
          <a:chOff x="0" y="0"/>
          <a:chExt cx="0" cy="0"/>
        </a:xfrm>
      </p:grpSpPr>
      <p:pic>
        <p:nvPicPr>
          <p:cNvPr id="59" name="image5.jpeg"/>
          <p:cNvPicPr>
            <a:picLocks noChangeAspect="1"/>
          </p:cNvPicPr>
          <p:nvPr/>
        </p:nvPicPr>
        <p:blipFill>
          <a:blip r:embed="rId2">
            <a:extLst/>
          </a:blip>
          <a:stretch>
            <a:fillRect/>
          </a:stretch>
        </p:blipFill>
        <p:spPr>
          <a:xfrm>
            <a:off x="0" y="0"/>
            <a:ext cx="12192000" cy="6868160"/>
          </a:xfrm>
          <a:prstGeom prst="rect">
            <a:avLst/>
          </a:prstGeom>
          <a:ln w="12700">
            <a:miter lim="400000"/>
          </a:ln>
        </p:spPr>
      </p:pic>
      <p:pic>
        <p:nvPicPr>
          <p:cNvPr id="60" name="image6.png"/>
          <p:cNvPicPr>
            <a:picLocks noChangeAspect="1"/>
          </p:cNvPicPr>
          <p:nvPr/>
        </p:nvPicPr>
        <p:blipFill>
          <a:blip r:embed="rId3">
            <a:extLst/>
          </a:blip>
          <a:stretch>
            <a:fillRect/>
          </a:stretch>
        </p:blipFill>
        <p:spPr>
          <a:xfrm>
            <a:off x="11492455" y="6195526"/>
            <a:ext cx="469697" cy="469697"/>
          </a:xfrm>
          <a:prstGeom prst="rect">
            <a:avLst/>
          </a:prstGeom>
          <a:ln w="12700">
            <a:miter lim="400000"/>
          </a:ln>
        </p:spPr>
      </p:pic>
      <p:sp>
        <p:nvSpPr>
          <p:cNvPr id="61" name="Shape 61"/>
          <p:cNvSpPr/>
          <p:nvPr/>
        </p:nvSpPr>
        <p:spPr>
          <a:xfrm>
            <a:off x="5743571" y="6395985"/>
            <a:ext cx="828682" cy="269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defRPr>
                <a:solidFill>
                  <a:schemeClr val="accent4"/>
                </a:solidFill>
                <a:latin typeface="Trebuchet MS"/>
                <a:ea typeface="Trebuchet MS"/>
                <a:cs typeface="Trebuchet MS"/>
                <a:sym typeface="Trebuchet MS"/>
              </a:defRPr>
            </a:lvl1pPr>
          </a:lstStyle>
          <a:p>
            <a:r>
              <a:t>Coronet ©</a:t>
            </a:r>
          </a:p>
        </p:txBody>
      </p:sp>
      <p:sp>
        <p:nvSpPr>
          <p:cNvPr id="63" name="Shape 63"/>
          <p:cNvSpPr/>
          <p:nvPr/>
        </p:nvSpPr>
        <p:spPr>
          <a:xfrm>
            <a:off x="517330" y="4081736"/>
            <a:ext cx="616343" cy="0"/>
          </a:xfrm>
          <a:prstGeom prst="line">
            <a:avLst/>
          </a:prstGeom>
          <a:ln w="25400">
            <a:solidFill>
              <a:srgbClr val="EF612B"/>
            </a:solidFill>
          </a:ln>
        </p:spPr>
        <p:txBody>
          <a:bodyPr lIns="45718" tIns="45718" rIns="45718" bIns="45718"/>
          <a:lstStyle/>
          <a:p>
            <a:endParaRPr/>
          </a:p>
        </p:txBody>
      </p:sp>
      <p:sp>
        <p:nvSpPr>
          <p:cNvPr id="7" name="Title 1"/>
          <p:cNvSpPr>
            <a:spLocks noGrp="1"/>
          </p:cNvSpPr>
          <p:nvPr>
            <p:ph type="title" hasCustomPrompt="1"/>
          </p:nvPr>
        </p:nvSpPr>
        <p:spPr>
          <a:xfrm>
            <a:off x="392635" y="914400"/>
            <a:ext cx="11369874" cy="2909849"/>
          </a:xfrm>
          <a:prstGeom prst="rect">
            <a:avLst/>
          </a:prstGeom>
        </p:spPr>
        <p:txBody>
          <a:bodyPr anchor="b" anchorCtr="0"/>
          <a:lstStyle>
            <a:lvl1pPr algn="l" rtl="0">
              <a:lnSpc>
                <a:spcPts val="8000"/>
              </a:lnSpc>
              <a:defRPr sz="4800" b="0" i="0" baseline="0">
                <a:solidFill>
                  <a:schemeClr val="bg1">
                    <a:lumMod val="95000"/>
                  </a:schemeClr>
                </a:solidFill>
                <a:effectLst/>
                <a:latin typeface="+mj-lt"/>
                <a:ea typeface="Verdana" panose="020B0604030504040204" pitchFamily="34" charset="0"/>
                <a:cs typeface="Verdana" panose="020B0604030504040204" pitchFamily="34" charset="0"/>
              </a:defRPr>
            </a:lvl1pPr>
          </a:lstStyle>
          <a:p>
            <a:r>
              <a:rPr lang="en-US" dirty="0"/>
              <a:t>Section Title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Title">
    <p:bg>
      <p:bgPr>
        <a:solidFill>
          <a:srgbClr val="181921"/>
        </a:solidFill>
        <a:effectLst/>
      </p:bgPr>
    </p:bg>
    <p:spTree>
      <p:nvGrpSpPr>
        <p:cNvPr id="1" name=""/>
        <p:cNvGrpSpPr/>
        <p:nvPr/>
      </p:nvGrpSpPr>
      <p:grpSpPr>
        <a:xfrm>
          <a:off x="0" y="0"/>
          <a:ext cx="0" cy="0"/>
          <a:chOff x="0" y="0"/>
          <a:chExt cx="0" cy="0"/>
        </a:xfrm>
      </p:grpSpPr>
      <p:pic>
        <p:nvPicPr>
          <p:cNvPr id="8" name="image7.jpeg"/>
          <p:cNvPicPr>
            <a:picLocks noChangeAspect="1"/>
          </p:cNvPicPr>
          <p:nvPr userDrawn="1"/>
        </p:nvPicPr>
        <p:blipFill>
          <a:blip r:embed="rId2">
            <a:extLst/>
          </a:blip>
          <a:stretch>
            <a:fillRect/>
          </a:stretch>
        </p:blipFill>
        <p:spPr>
          <a:xfrm>
            <a:off x="18036" y="0"/>
            <a:ext cx="12173964" cy="6858000"/>
          </a:xfrm>
          <a:prstGeom prst="rect">
            <a:avLst/>
          </a:prstGeom>
          <a:ln w="12700">
            <a:miter lim="400000"/>
          </a:ln>
        </p:spPr>
      </p:pic>
      <p:pic>
        <p:nvPicPr>
          <p:cNvPr id="60" name="image6.png"/>
          <p:cNvPicPr>
            <a:picLocks noChangeAspect="1"/>
          </p:cNvPicPr>
          <p:nvPr/>
        </p:nvPicPr>
        <p:blipFill>
          <a:blip r:embed="rId3">
            <a:extLst/>
          </a:blip>
          <a:stretch>
            <a:fillRect/>
          </a:stretch>
        </p:blipFill>
        <p:spPr>
          <a:xfrm>
            <a:off x="11492455" y="6195526"/>
            <a:ext cx="469697" cy="469697"/>
          </a:xfrm>
          <a:prstGeom prst="rect">
            <a:avLst/>
          </a:prstGeom>
          <a:ln w="12700">
            <a:miter lim="400000"/>
          </a:ln>
        </p:spPr>
      </p:pic>
      <p:sp>
        <p:nvSpPr>
          <p:cNvPr id="61" name="Shape 61"/>
          <p:cNvSpPr/>
          <p:nvPr/>
        </p:nvSpPr>
        <p:spPr>
          <a:xfrm>
            <a:off x="5743571" y="6395985"/>
            <a:ext cx="828682" cy="269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defRPr>
                <a:solidFill>
                  <a:schemeClr val="accent4"/>
                </a:solidFill>
                <a:latin typeface="Trebuchet MS"/>
                <a:ea typeface="Trebuchet MS"/>
                <a:cs typeface="Trebuchet MS"/>
                <a:sym typeface="Trebuchet MS"/>
              </a:defRPr>
            </a:lvl1pPr>
          </a:lstStyle>
          <a:p>
            <a:r>
              <a:t>Coronet ©</a:t>
            </a:r>
          </a:p>
        </p:txBody>
      </p:sp>
      <p:sp>
        <p:nvSpPr>
          <p:cNvPr id="7" name="Title 1"/>
          <p:cNvSpPr>
            <a:spLocks noGrp="1"/>
          </p:cNvSpPr>
          <p:nvPr>
            <p:ph type="title" hasCustomPrompt="1"/>
          </p:nvPr>
        </p:nvSpPr>
        <p:spPr>
          <a:xfrm>
            <a:off x="392635" y="914400"/>
            <a:ext cx="11369874" cy="2909849"/>
          </a:xfrm>
          <a:prstGeom prst="rect">
            <a:avLst/>
          </a:prstGeom>
        </p:spPr>
        <p:txBody>
          <a:bodyPr anchor="b" anchorCtr="0"/>
          <a:lstStyle>
            <a:lvl1pPr algn="l" rtl="0">
              <a:lnSpc>
                <a:spcPts val="8000"/>
              </a:lnSpc>
              <a:defRPr sz="4800" b="0" i="0" baseline="0">
                <a:solidFill>
                  <a:schemeClr val="bg1">
                    <a:lumMod val="95000"/>
                  </a:schemeClr>
                </a:solidFill>
                <a:effectLst/>
                <a:latin typeface="+mj-lt"/>
                <a:ea typeface="Verdana" panose="020B0604030504040204" pitchFamily="34" charset="0"/>
                <a:cs typeface="Verdana" panose="020B0604030504040204" pitchFamily="34" charset="0"/>
              </a:defRPr>
            </a:lvl1pPr>
          </a:lstStyle>
          <a:p>
            <a:r>
              <a:rPr lang="en-US" dirty="0"/>
              <a:t>Section Title</a:t>
            </a:r>
          </a:p>
        </p:txBody>
      </p:sp>
      <p:sp>
        <p:nvSpPr>
          <p:cNvPr id="10" name="Shape 63"/>
          <p:cNvSpPr/>
          <p:nvPr userDrawn="1"/>
        </p:nvSpPr>
        <p:spPr>
          <a:xfrm>
            <a:off x="517330" y="4081736"/>
            <a:ext cx="616343" cy="0"/>
          </a:xfrm>
          <a:prstGeom prst="line">
            <a:avLst/>
          </a:prstGeom>
          <a:ln w="25400">
            <a:solidFill>
              <a:srgbClr val="EF612B"/>
            </a:solidFill>
          </a:ln>
        </p:spPr>
        <p:txBody>
          <a:bodyPr lIns="45718" tIns="45718" rIns="45718" bIns="45718"/>
          <a:lstStyle/>
          <a:p>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Section Title">
    <p:bg>
      <p:bgPr>
        <a:solidFill>
          <a:srgbClr val="181921"/>
        </a:solidFill>
        <a:effectLst/>
      </p:bgPr>
    </p:bg>
    <p:spTree>
      <p:nvGrpSpPr>
        <p:cNvPr id="1" name=""/>
        <p:cNvGrpSpPr/>
        <p:nvPr/>
      </p:nvGrpSpPr>
      <p:grpSpPr>
        <a:xfrm>
          <a:off x="0" y="0"/>
          <a:ext cx="0" cy="0"/>
          <a:chOff x="0" y="0"/>
          <a:chExt cx="0" cy="0"/>
        </a:xfrm>
      </p:grpSpPr>
      <p:pic>
        <p:nvPicPr>
          <p:cNvPr id="60" name="image6.png"/>
          <p:cNvPicPr>
            <a:picLocks noChangeAspect="1"/>
          </p:cNvPicPr>
          <p:nvPr/>
        </p:nvPicPr>
        <p:blipFill>
          <a:blip r:embed="rId2">
            <a:extLst/>
          </a:blip>
          <a:stretch>
            <a:fillRect/>
          </a:stretch>
        </p:blipFill>
        <p:spPr>
          <a:xfrm>
            <a:off x="11492455" y="6195526"/>
            <a:ext cx="469697" cy="469697"/>
          </a:xfrm>
          <a:prstGeom prst="rect">
            <a:avLst/>
          </a:prstGeom>
          <a:ln w="12700">
            <a:miter lim="400000"/>
          </a:ln>
        </p:spPr>
      </p:pic>
      <p:sp>
        <p:nvSpPr>
          <p:cNvPr id="61" name="Shape 61"/>
          <p:cNvSpPr/>
          <p:nvPr/>
        </p:nvSpPr>
        <p:spPr>
          <a:xfrm>
            <a:off x="5743571" y="6395985"/>
            <a:ext cx="828682" cy="269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defRPr>
                <a:solidFill>
                  <a:schemeClr val="accent4"/>
                </a:solidFill>
                <a:latin typeface="Trebuchet MS"/>
                <a:ea typeface="Trebuchet MS"/>
                <a:cs typeface="Trebuchet MS"/>
                <a:sym typeface="Trebuchet MS"/>
              </a:defRPr>
            </a:lvl1pPr>
          </a:lstStyle>
          <a:p>
            <a:r>
              <a:t>Coronet ©</a:t>
            </a:r>
          </a:p>
        </p:txBody>
      </p:sp>
      <p:sp>
        <p:nvSpPr>
          <p:cNvPr id="6" name="Title 1"/>
          <p:cNvSpPr>
            <a:spLocks noGrp="1"/>
          </p:cNvSpPr>
          <p:nvPr>
            <p:ph type="title" hasCustomPrompt="1"/>
          </p:nvPr>
        </p:nvSpPr>
        <p:spPr>
          <a:xfrm>
            <a:off x="392635" y="914400"/>
            <a:ext cx="11369874" cy="2909849"/>
          </a:xfrm>
          <a:prstGeom prst="rect">
            <a:avLst/>
          </a:prstGeom>
        </p:spPr>
        <p:txBody>
          <a:bodyPr anchor="b" anchorCtr="0"/>
          <a:lstStyle>
            <a:lvl1pPr algn="l" rtl="0">
              <a:lnSpc>
                <a:spcPts val="8000"/>
              </a:lnSpc>
              <a:defRPr sz="4800" b="0" i="0" baseline="0">
                <a:solidFill>
                  <a:schemeClr val="bg1">
                    <a:lumMod val="95000"/>
                  </a:schemeClr>
                </a:solidFill>
                <a:effectLst/>
                <a:latin typeface="+mj-lt"/>
                <a:ea typeface="Verdana" panose="020B0604030504040204" pitchFamily="34" charset="0"/>
                <a:cs typeface="Verdana" panose="020B0604030504040204" pitchFamily="34" charset="0"/>
              </a:defRPr>
            </a:lvl1pPr>
          </a:lstStyle>
          <a:p>
            <a:r>
              <a:rPr lang="en-US" dirty="0"/>
              <a:t>Section Title</a:t>
            </a:r>
          </a:p>
        </p:txBody>
      </p:sp>
      <p:sp>
        <p:nvSpPr>
          <p:cNvPr id="7" name="Shape 63"/>
          <p:cNvSpPr/>
          <p:nvPr userDrawn="1"/>
        </p:nvSpPr>
        <p:spPr>
          <a:xfrm>
            <a:off x="517330" y="4081736"/>
            <a:ext cx="616343" cy="0"/>
          </a:xfrm>
          <a:prstGeom prst="line">
            <a:avLst/>
          </a:prstGeom>
          <a:ln w="25400">
            <a:solidFill>
              <a:srgbClr val="EF612B"/>
            </a:solidFill>
          </a:ln>
        </p:spPr>
        <p:txBody>
          <a:bodyPr lIns="45718" tIns="45718" rIns="45718" bIns="45718"/>
          <a:lstStyle/>
          <a:p>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Section Title">
    <p:bg>
      <p:bgPr>
        <a:solidFill>
          <a:schemeClr val="bg1"/>
        </a:solidFill>
        <a:effectLst/>
      </p:bgPr>
    </p:bg>
    <p:spTree>
      <p:nvGrpSpPr>
        <p:cNvPr id="1" name=""/>
        <p:cNvGrpSpPr/>
        <p:nvPr/>
      </p:nvGrpSpPr>
      <p:grpSpPr>
        <a:xfrm>
          <a:off x="0" y="0"/>
          <a:ext cx="0" cy="0"/>
          <a:chOff x="0" y="0"/>
          <a:chExt cx="0" cy="0"/>
        </a:xfrm>
      </p:grpSpPr>
      <p:sp>
        <p:nvSpPr>
          <p:cNvPr id="61" name="Shape 61"/>
          <p:cNvSpPr/>
          <p:nvPr/>
        </p:nvSpPr>
        <p:spPr>
          <a:xfrm>
            <a:off x="5743571" y="6395985"/>
            <a:ext cx="828682" cy="269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defRPr>
                <a:solidFill>
                  <a:schemeClr val="accent4"/>
                </a:solidFill>
                <a:latin typeface="Trebuchet MS"/>
                <a:ea typeface="Trebuchet MS"/>
                <a:cs typeface="Trebuchet MS"/>
                <a:sym typeface="Trebuchet MS"/>
              </a:defRPr>
            </a:lvl1pPr>
          </a:lstStyle>
          <a:p>
            <a:r>
              <a:t>Coronet ©</a:t>
            </a:r>
          </a:p>
        </p:txBody>
      </p:sp>
      <p:pic>
        <p:nvPicPr>
          <p:cNvPr id="6" name="image8.png"/>
          <p:cNvPicPr>
            <a:picLocks noChangeAspect="1"/>
          </p:cNvPicPr>
          <p:nvPr userDrawn="1"/>
        </p:nvPicPr>
        <p:blipFill>
          <a:blip r:embed="rId2">
            <a:extLst/>
          </a:blip>
          <a:stretch>
            <a:fillRect/>
          </a:stretch>
        </p:blipFill>
        <p:spPr>
          <a:xfrm>
            <a:off x="11440011" y="6129337"/>
            <a:ext cx="544128" cy="544126"/>
          </a:xfrm>
          <a:prstGeom prst="rect">
            <a:avLst/>
          </a:prstGeom>
          <a:ln w="12700">
            <a:miter lim="400000"/>
          </a:ln>
        </p:spPr>
      </p:pic>
      <p:sp>
        <p:nvSpPr>
          <p:cNvPr id="7" name="Title 1"/>
          <p:cNvSpPr>
            <a:spLocks noGrp="1"/>
          </p:cNvSpPr>
          <p:nvPr>
            <p:ph type="title" hasCustomPrompt="1"/>
          </p:nvPr>
        </p:nvSpPr>
        <p:spPr>
          <a:xfrm>
            <a:off x="392635" y="914400"/>
            <a:ext cx="11369874" cy="2909849"/>
          </a:xfrm>
          <a:prstGeom prst="rect">
            <a:avLst/>
          </a:prstGeom>
        </p:spPr>
        <p:txBody>
          <a:bodyPr anchor="b" anchorCtr="0"/>
          <a:lstStyle>
            <a:lvl1pPr algn="l" rtl="0">
              <a:lnSpc>
                <a:spcPts val="8000"/>
              </a:lnSpc>
              <a:defRPr sz="4800" b="0" i="0" baseline="0">
                <a:solidFill>
                  <a:schemeClr val="accent6"/>
                </a:solidFill>
                <a:effectLst/>
                <a:latin typeface="+mj-lt"/>
                <a:ea typeface="Verdana" panose="020B0604030504040204" pitchFamily="34" charset="0"/>
                <a:cs typeface="Verdana" panose="020B0604030504040204" pitchFamily="34" charset="0"/>
              </a:defRPr>
            </a:lvl1pPr>
          </a:lstStyle>
          <a:p>
            <a:r>
              <a:rPr lang="en-US" dirty="0"/>
              <a:t>Section Title</a:t>
            </a:r>
          </a:p>
        </p:txBody>
      </p:sp>
      <p:sp>
        <p:nvSpPr>
          <p:cNvPr id="8" name="Shape 63"/>
          <p:cNvSpPr/>
          <p:nvPr userDrawn="1"/>
        </p:nvSpPr>
        <p:spPr>
          <a:xfrm>
            <a:off x="517330" y="4081736"/>
            <a:ext cx="616343" cy="0"/>
          </a:xfrm>
          <a:prstGeom prst="line">
            <a:avLst/>
          </a:prstGeom>
          <a:ln w="25400">
            <a:solidFill>
              <a:srgbClr val="EF612B"/>
            </a:solidFill>
          </a:ln>
        </p:spPr>
        <p:txBody>
          <a:bodyPr lIns="45718" tIns="45718" rIns="45718" bIns="45718"/>
          <a:lstStyle/>
          <a:p>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Section Title">
    <p:bg>
      <p:bgPr>
        <a:solidFill>
          <a:srgbClr val="181921"/>
        </a:solidFill>
        <a:effectLst/>
      </p:bgPr>
    </p:bg>
    <p:spTree>
      <p:nvGrpSpPr>
        <p:cNvPr id="1" name=""/>
        <p:cNvGrpSpPr/>
        <p:nvPr/>
      </p:nvGrpSpPr>
      <p:grpSpPr>
        <a:xfrm>
          <a:off x="0" y="0"/>
          <a:ext cx="0" cy="0"/>
          <a:chOff x="0" y="0"/>
          <a:chExt cx="0" cy="0"/>
        </a:xfrm>
      </p:grpSpPr>
      <p:pic>
        <p:nvPicPr>
          <p:cNvPr id="60" name="image6.png"/>
          <p:cNvPicPr>
            <a:picLocks noChangeAspect="1"/>
          </p:cNvPicPr>
          <p:nvPr/>
        </p:nvPicPr>
        <p:blipFill>
          <a:blip r:embed="rId2">
            <a:extLst/>
          </a:blip>
          <a:stretch>
            <a:fillRect/>
          </a:stretch>
        </p:blipFill>
        <p:spPr>
          <a:xfrm>
            <a:off x="11492455" y="6195526"/>
            <a:ext cx="469697" cy="469697"/>
          </a:xfrm>
          <a:prstGeom prst="rect">
            <a:avLst/>
          </a:prstGeom>
          <a:ln w="12700">
            <a:miter lim="400000"/>
          </a:ln>
        </p:spPr>
      </p:pic>
      <p:sp>
        <p:nvSpPr>
          <p:cNvPr id="61" name="Shape 61"/>
          <p:cNvSpPr/>
          <p:nvPr/>
        </p:nvSpPr>
        <p:spPr>
          <a:xfrm>
            <a:off x="5743571" y="6395985"/>
            <a:ext cx="828682" cy="269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defRPr>
                <a:solidFill>
                  <a:schemeClr val="accent4"/>
                </a:solidFill>
                <a:latin typeface="Trebuchet MS"/>
                <a:ea typeface="Trebuchet MS"/>
                <a:cs typeface="Trebuchet MS"/>
                <a:sym typeface="Trebuchet MS"/>
              </a:defRPr>
            </a:lvl1pPr>
          </a:lstStyle>
          <a:p>
            <a:r>
              <a:t>Coronet ©</a:t>
            </a:r>
          </a:p>
        </p:txBody>
      </p:sp>
      <p:sp>
        <p:nvSpPr>
          <p:cNvPr id="8" name="Title 1"/>
          <p:cNvSpPr>
            <a:spLocks noGrp="1"/>
          </p:cNvSpPr>
          <p:nvPr>
            <p:ph type="title" hasCustomPrompt="1"/>
          </p:nvPr>
        </p:nvSpPr>
        <p:spPr>
          <a:xfrm>
            <a:off x="392635" y="221670"/>
            <a:ext cx="11369873" cy="1108363"/>
          </a:xfrm>
          <a:prstGeom prst="rect">
            <a:avLst/>
          </a:prstGeom>
        </p:spPr>
        <p:txBody>
          <a:bodyPr/>
          <a:lstStyle>
            <a:lvl1pPr algn="l" rtl="0">
              <a:lnSpc>
                <a:spcPts val="8000"/>
              </a:lnSpc>
              <a:defRPr sz="4800" b="0" i="0" baseline="0">
                <a:solidFill>
                  <a:schemeClr val="bg1">
                    <a:lumMod val="95000"/>
                  </a:schemeClr>
                </a:solidFill>
                <a:effectLst/>
                <a:latin typeface="+mj-lt"/>
                <a:ea typeface="Verdana" panose="020B0604030504040204" pitchFamily="34" charset="0"/>
                <a:cs typeface="Verdana" panose="020B0604030504040204" pitchFamily="34" charset="0"/>
              </a:defRPr>
            </a:lvl1pPr>
          </a:lstStyle>
          <a:p>
            <a:r>
              <a:rPr lang="en-US" dirty="0"/>
              <a:t>Page Title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Section Title">
    <p:bg>
      <p:bgPr>
        <a:solidFill>
          <a:schemeClr val="bg1"/>
        </a:solidFill>
        <a:effectLst/>
      </p:bgPr>
    </p:bg>
    <p:spTree>
      <p:nvGrpSpPr>
        <p:cNvPr id="1" name=""/>
        <p:cNvGrpSpPr/>
        <p:nvPr/>
      </p:nvGrpSpPr>
      <p:grpSpPr>
        <a:xfrm>
          <a:off x="0" y="0"/>
          <a:ext cx="0" cy="0"/>
          <a:chOff x="0" y="0"/>
          <a:chExt cx="0" cy="0"/>
        </a:xfrm>
      </p:grpSpPr>
      <p:sp>
        <p:nvSpPr>
          <p:cNvPr id="61" name="Shape 61"/>
          <p:cNvSpPr/>
          <p:nvPr/>
        </p:nvSpPr>
        <p:spPr>
          <a:xfrm>
            <a:off x="5743571" y="6395985"/>
            <a:ext cx="828682" cy="269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lvl1pPr>
              <a:defRPr>
                <a:solidFill>
                  <a:schemeClr val="accent4"/>
                </a:solidFill>
                <a:latin typeface="Trebuchet MS"/>
                <a:ea typeface="Trebuchet MS"/>
                <a:cs typeface="Trebuchet MS"/>
                <a:sym typeface="Trebuchet MS"/>
              </a:defRPr>
            </a:lvl1pPr>
          </a:lstStyle>
          <a:p>
            <a:r>
              <a:t>Coronet ©</a:t>
            </a:r>
          </a:p>
        </p:txBody>
      </p:sp>
      <p:pic>
        <p:nvPicPr>
          <p:cNvPr id="6" name="image8.png"/>
          <p:cNvPicPr>
            <a:picLocks noChangeAspect="1"/>
          </p:cNvPicPr>
          <p:nvPr userDrawn="1"/>
        </p:nvPicPr>
        <p:blipFill>
          <a:blip r:embed="rId2">
            <a:extLst/>
          </a:blip>
          <a:stretch>
            <a:fillRect/>
          </a:stretch>
        </p:blipFill>
        <p:spPr>
          <a:xfrm>
            <a:off x="11440011" y="6129337"/>
            <a:ext cx="544128" cy="544126"/>
          </a:xfrm>
          <a:prstGeom prst="rect">
            <a:avLst/>
          </a:prstGeom>
          <a:ln w="12700">
            <a:miter lim="400000"/>
          </a:ln>
        </p:spPr>
      </p:pic>
      <p:sp>
        <p:nvSpPr>
          <p:cNvPr id="10" name="Title 1"/>
          <p:cNvSpPr>
            <a:spLocks noGrp="1"/>
          </p:cNvSpPr>
          <p:nvPr>
            <p:ph type="title" hasCustomPrompt="1"/>
          </p:nvPr>
        </p:nvSpPr>
        <p:spPr>
          <a:xfrm>
            <a:off x="392635" y="221670"/>
            <a:ext cx="11369873" cy="1108363"/>
          </a:xfrm>
          <a:prstGeom prst="rect">
            <a:avLst/>
          </a:prstGeom>
        </p:spPr>
        <p:txBody>
          <a:bodyPr/>
          <a:lstStyle>
            <a:lvl1pPr algn="l" rtl="0">
              <a:lnSpc>
                <a:spcPts val="8000"/>
              </a:lnSpc>
              <a:defRPr sz="4800" b="0" i="0" baseline="0">
                <a:solidFill>
                  <a:schemeClr val="accent6"/>
                </a:solidFill>
                <a:effectLst/>
                <a:latin typeface="+mj-lt"/>
                <a:ea typeface="Verdana" panose="020B0604030504040204" pitchFamily="34" charset="0"/>
                <a:cs typeface="Verdana" panose="020B0604030504040204" pitchFamily="34" charset="0"/>
              </a:defRPr>
            </a:lvl1pPr>
          </a:lstStyle>
          <a:p>
            <a:r>
              <a:rPr lang="en-US" dirty="0"/>
              <a:t>Page Title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685800" y="732658"/>
            <a:ext cx="7772400" cy="98424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nSpc>
                <a:spcPct val="90000"/>
              </a:lnSpc>
              <a:defRPr sz="3200">
                <a:latin typeface="Trebuchet MS"/>
                <a:ea typeface="Trebuchet MS"/>
                <a:cs typeface="Trebuchet MS"/>
                <a:sym typeface="Trebuchet MS"/>
              </a:defRPr>
            </a:lvl1pPr>
          </a:lstStyle>
          <a:p>
            <a:br/>
            <a:endParaRPr/>
          </a:p>
        </p:txBody>
      </p:sp>
      <p:pic>
        <p:nvPicPr>
          <p:cNvPr id="3" name="image1.png" descr="swirl copy.png"/>
          <p:cNvPicPr>
            <a:picLocks noChangeAspect="1"/>
          </p:cNvPicPr>
          <p:nvPr/>
        </p:nvPicPr>
        <p:blipFill>
          <a:blip r:embed="rId36">
            <a:extLst/>
          </a:blip>
          <a:stretch>
            <a:fillRect/>
          </a:stretch>
        </p:blipFill>
        <p:spPr>
          <a:xfrm>
            <a:off x="0" y="227506"/>
            <a:ext cx="21119984" cy="691954"/>
          </a:xfrm>
          <a:prstGeom prst="rect">
            <a:avLst/>
          </a:prstGeom>
          <a:ln w="12700">
            <a:miter lim="400000"/>
          </a:ln>
        </p:spPr>
      </p:pic>
      <p:sp>
        <p:nvSpPr>
          <p:cNvPr id="4" name="Shape 4"/>
          <p:cNvSpPr/>
          <p:nvPr/>
        </p:nvSpPr>
        <p:spPr>
          <a:xfrm>
            <a:off x="685798" y="2218263"/>
            <a:ext cx="10315001" cy="98424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nSpc>
                <a:spcPct val="90000"/>
              </a:lnSpc>
              <a:defRPr sz="3200">
                <a:latin typeface="Trebuchet MS"/>
                <a:ea typeface="Trebuchet MS"/>
                <a:cs typeface="Trebuchet MS"/>
                <a:sym typeface="Trebuchet MS"/>
              </a:defRPr>
            </a:lvl1pPr>
          </a:lstStyle>
          <a:p>
            <a:br/>
            <a:endParaRPr/>
          </a:p>
        </p:txBody>
      </p:sp>
    </p:spTree>
  </p:cSld>
  <p:clrMap bg1="lt1" tx1="dk1" bg2="lt2" tx2="dk2" accent1="accent1" accent2="accent2" accent3="accent3" accent4="accent4" accent5="accent5" accent6="accent6" hlink="hlink" folHlink="folHlink"/>
  <p:sldLayoutIdLst>
    <p:sldLayoutId id="2147483685" r:id="rId1"/>
    <p:sldLayoutId id="2147483688" r:id="rId2"/>
    <p:sldLayoutId id="2147483687" r:id="rId3"/>
    <p:sldLayoutId id="2147483652" r:id="rId4"/>
    <p:sldLayoutId id="2147483689" r:id="rId5"/>
    <p:sldLayoutId id="2147483690" r:id="rId6"/>
    <p:sldLayoutId id="2147483691" r:id="rId7"/>
    <p:sldLayoutId id="2147483692" r:id="rId8"/>
    <p:sldLayoutId id="2147483693" r:id="rId9"/>
    <p:sldLayoutId id="2147483694" r:id="rId10"/>
    <p:sldLayoutId id="2147483695" r:id="rId11"/>
    <p:sldLayoutId id="2147483663" r:id="rId12"/>
    <p:sldLayoutId id="2147483666" r:id="rId13"/>
    <p:sldLayoutId id="2147483712" r:id="rId14"/>
    <p:sldLayoutId id="2147483713" r:id="rId15"/>
    <p:sldLayoutId id="2147483714" r:id="rId16"/>
    <p:sldLayoutId id="2147483700" r:id="rId17"/>
    <p:sldLayoutId id="2147483699" r:id="rId18"/>
    <p:sldLayoutId id="2147483701" r:id="rId19"/>
    <p:sldLayoutId id="2147483702" r:id="rId20"/>
    <p:sldLayoutId id="2147483672" r:id="rId21"/>
    <p:sldLayoutId id="2147483703" r:id="rId22"/>
    <p:sldLayoutId id="2147483704" r:id="rId23"/>
    <p:sldLayoutId id="2147483705" r:id="rId24"/>
    <p:sldLayoutId id="2147483676" r:id="rId25"/>
    <p:sldLayoutId id="2147483706" r:id="rId26"/>
    <p:sldLayoutId id="2147483709" r:id="rId27"/>
    <p:sldLayoutId id="2147483680" r:id="rId28"/>
    <p:sldLayoutId id="2147483681" r:id="rId29"/>
    <p:sldLayoutId id="2147483682" r:id="rId30"/>
    <p:sldLayoutId id="2147483683" r:id="rId31"/>
    <p:sldLayoutId id="2147483684" r:id="rId32"/>
    <p:sldLayoutId id="2147483697" r:id="rId33"/>
    <p:sldLayoutId id="2147483715" r:id="rId34"/>
  </p:sldLayoutIdLst>
  <p:transition spd="med"/>
  <p:txStyles>
    <p:titleStyle>
      <a:lvl1pPr marL="0" marR="0" indent="0" algn="ctr" defTabSz="914400" rtl="1" eaLnBrk="1" latinLnBrk="0" hangingPunct="1">
        <a:lnSpc>
          <a:spcPct val="90000"/>
        </a:lnSpc>
        <a:spcBef>
          <a:spcPts val="0"/>
        </a:spcBef>
        <a:spcAft>
          <a:spcPts val="0"/>
        </a:spcAft>
        <a:buClrTx/>
        <a:buSzTx/>
        <a:buFontTx/>
        <a:buNone/>
        <a:tabLst/>
        <a:defRPr sz="6000" b="0" i="0" u="none" strike="noStrike" cap="none" spc="0" baseline="0">
          <a:ln>
            <a:noFill/>
          </a:ln>
          <a:solidFill>
            <a:srgbClr val="EF612B"/>
          </a:solidFill>
          <a:effectLst>
            <a:outerShdw blurRad="50800" dist="50800" dir="5400000" rotWithShape="0">
              <a:srgbClr val="FFFFFF"/>
            </a:outerShdw>
          </a:effectLst>
          <a:uFillTx/>
          <a:latin typeface="Proxima Nova"/>
          <a:ea typeface="Proxima Nova"/>
          <a:cs typeface="Proxima Nova"/>
          <a:sym typeface="Proxima Nova"/>
        </a:defRPr>
      </a:lvl1pPr>
      <a:lvl2pPr marL="0" marR="0" indent="0" algn="ctr" defTabSz="914400" rtl="1" eaLnBrk="1" latinLnBrk="0" hangingPunct="1">
        <a:lnSpc>
          <a:spcPct val="90000"/>
        </a:lnSpc>
        <a:spcBef>
          <a:spcPts val="0"/>
        </a:spcBef>
        <a:spcAft>
          <a:spcPts val="0"/>
        </a:spcAft>
        <a:buClrTx/>
        <a:buSzTx/>
        <a:buFontTx/>
        <a:buNone/>
        <a:tabLst/>
        <a:defRPr sz="6000" b="0" i="0" u="none" strike="noStrike" cap="none" spc="0" baseline="0">
          <a:ln>
            <a:noFill/>
          </a:ln>
          <a:solidFill>
            <a:srgbClr val="EF612B"/>
          </a:solidFill>
          <a:effectLst>
            <a:outerShdw blurRad="50800" dist="50800" dir="5400000" rotWithShape="0">
              <a:srgbClr val="FFFFFF"/>
            </a:outerShdw>
          </a:effectLst>
          <a:uFillTx/>
          <a:latin typeface="Proxima Nova"/>
          <a:ea typeface="Proxima Nova"/>
          <a:cs typeface="Proxima Nova"/>
          <a:sym typeface="Proxima Nova"/>
        </a:defRPr>
      </a:lvl2pPr>
      <a:lvl3pPr marL="0" marR="0" indent="0" algn="ctr" defTabSz="914400" rtl="1" eaLnBrk="1" latinLnBrk="0" hangingPunct="1">
        <a:lnSpc>
          <a:spcPct val="90000"/>
        </a:lnSpc>
        <a:spcBef>
          <a:spcPts val="0"/>
        </a:spcBef>
        <a:spcAft>
          <a:spcPts val="0"/>
        </a:spcAft>
        <a:buClrTx/>
        <a:buSzTx/>
        <a:buFontTx/>
        <a:buNone/>
        <a:tabLst/>
        <a:defRPr sz="6000" b="0" i="0" u="none" strike="noStrike" cap="none" spc="0" baseline="0">
          <a:ln>
            <a:noFill/>
          </a:ln>
          <a:solidFill>
            <a:srgbClr val="EF612B"/>
          </a:solidFill>
          <a:effectLst>
            <a:outerShdw blurRad="50800" dist="50800" dir="5400000" rotWithShape="0">
              <a:srgbClr val="FFFFFF"/>
            </a:outerShdw>
          </a:effectLst>
          <a:uFillTx/>
          <a:latin typeface="Proxima Nova"/>
          <a:ea typeface="Proxima Nova"/>
          <a:cs typeface="Proxima Nova"/>
          <a:sym typeface="Proxima Nova"/>
        </a:defRPr>
      </a:lvl3pPr>
      <a:lvl4pPr marL="0" marR="0" indent="0" algn="ctr" defTabSz="914400" rtl="1" eaLnBrk="1" latinLnBrk="0" hangingPunct="1">
        <a:lnSpc>
          <a:spcPct val="90000"/>
        </a:lnSpc>
        <a:spcBef>
          <a:spcPts val="0"/>
        </a:spcBef>
        <a:spcAft>
          <a:spcPts val="0"/>
        </a:spcAft>
        <a:buClrTx/>
        <a:buSzTx/>
        <a:buFontTx/>
        <a:buNone/>
        <a:tabLst/>
        <a:defRPr sz="6000" b="0" i="0" u="none" strike="noStrike" cap="none" spc="0" baseline="0">
          <a:ln>
            <a:noFill/>
          </a:ln>
          <a:solidFill>
            <a:srgbClr val="EF612B"/>
          </a:solidFill>
          <a:effectLst>
            <a:outerShdw blurRad="50800" dist="50800" dir="5400000" rotWithShape="0">
              <a:srgbClr val="FFFFFF"/>
            </a:outerShdw>
          </a:effectLst>
          <a:uFillTx/>
          <a:latin typeface="Proxima Nova"/>
          <a:ea typeface="Proxima Nova"/>
          <a:cs typeface="Proxima Nova"/>
          <a:sym typeface="Proxima Nova"/>
        </a:defRPr>
      </a:lvl4pPr>
      <a:lvl5pPr marL="0" marR="0" indent="0" algn="ctr" defTabSz="914400" rtl="1" eaLnBrk="1" latinLnBrk="0" hangingPunct="1">
        <a:lnSpc>
          <a:spcPct val="90000"/>
        </a:lnSpc>
        <a:spcBef>
          <a:spcPts val="0"/>
        </a:spcBef>
        <a:spcAft>
          <a:spcPts val="0"/>
        </a:spcAft>
        <a:buClrTx/>
        <a:buSzTx/>
        <a:buFontTx/>
        <a:buNone/>
        <a:tabLst/>
        <a:defRPr sz="6000" b="0" i="0" u="none" strike="noStrike" cap="none" spc="0" baseline="0">
          <a:ln>
            <a:noFill/>
          </a:ln>
          <a:solidFill>
            <a:srgbClr val="EF612B"/>
          </a:solidFill>
          <a:effectLst>
            <a:outerShdw blurRad="50800" dist="50800" dir="5400000" rotWithShape="0">
              <a:srgbClr val="FFFFFF"/>
            </a:outerShdw>
          </a:effectLst>
          <a:uFillTx/>
          <a:latin typeface="Proxima Nova"/>
          <a:ea typeface="Proxima Nova"/>
          <a:cs typeface="Proxima Nova"/>
          <a:sym typeface="Proxima Nova"/>
        </a:defRPr>
      </a:lvl5pPr>
      <a:lvl6pPr marL="0" marR="0" indent="0" algn="ctr" defTabSz="914400" rtl="1" eaLnBrk="1" latinLnBrk="0" hangingPunct="1">
        <a:lnSpc>
          <a:spcPct val="90000"/>
        </a:lnSpc>
        <a:spcBef>
          <a:spcPts val="0"/>
        </a:spcBef>
        <a:spcAft>
          <a:spcPts val="0"/>
        </a:spcAft>
        <a:buClrTx/>
        <a:buSzTx/>
        <a:buFontTx/>
        <a:buNone/>
        <a:tabLst/>
        <a:defRPr sz="6000" b="0" i="0" u="none" strike="noStrike" cap="none" spc="0" baseline="0">
          <a:ln>
            <a:noFill/>
          </a:ln>
          <a:solidFill>
            <a:srgbClr val="EF612B"/>
          </a:solidFill>
          <a:effectLst>
            <a:outerShdw blurRad="50800" dist="50800" dir="5400000" rotWithShape="0">
              <a:srgbClr val="FFFFFF"/>
            </a:outerShdw>
          </a:effectLst>
          <a:uFillTx/>
          <a:latin typeface="Proxima Nova"/>
          <a:ea typeface="Proxima Nova"/>
          <a:cs typeface="Proxima Nova"/>
          <a:sym typeface="Proxima Nova"/>
        </a:defRPr>
      </a:lvl6pPr>
      <a:lvl7pPr marL="0" marR="0" indent="0" algn="ctr" defTabSz="914400" rtl="1" eaLnBrk="1" latinLnBrk="0" hangingPunct="1">
        <a:lnSpc>
          <a:spcPct val="90000"/>
        </a:lnSpc>
        <a:spcBef>
          <a:spcPts val="0"/>
        </a:spcBef>
        <a:spcAft>
          <a:spcPts val="0"/>
        </a:spcAft>
        <a:buClrTx/>
        <a:buSzTx/>
        <a:buFontTx/>
        <a:buNone/>
        <a:tabLst/>
        <a:defRPr sz="6000" b="0" i="0" u="none" strike="noStrike" cap="none" spc="0" baseline="0">
          <a:ln>
            <a:noFill/>
          </a:ln>
          <a:solidFill>
            <a:srgbClr val="EF612B"/>
          </a:solidFill>
          <a:effectLst>
            <a:outerShdw blurRad="50800" dist="50800" dir="5400000" rotWithShape="0">
              <a:srgbClr val="FFFFFF"/>
            </a:outerShdw>
          </a:effectLst>
          <a:uFillTx/>
          <a:latin typeface="Proxima Nova"/>
          <a:ea typeface="Proxima Nova"/>
          <a:cs typeface="Proxima Nova"/>
          <a:sym typeface="Proxima Nova"/>
        </a:defRPr>
      </a:lvl7pPr>
      <a:lvl8pPr marL="0" marR="0" indent="0" algn="ctr" defTabSz="914400" rtl="1" eaLnBrk="1" latinLnBrk="0" hangingPunct="1">
        <a:lnSpc>
          <a:spcPct val="90000"/>
        </a:lnSpc>
        <a:spcBef>
          <a:spcPts val="0"/>
        </a:spcBef>
        <a:spcAft>
          <a:spcPts val="0"/>
        </a:spcAft>
        <a:buClrTx/>
        <a:buSzTx/>
        <a:buFontTx/>
        <a:buNone/>
        <a:tabLst/>
        <a:defRPr sz="6000" b="0" i="0" u="none" strike="noStrike" cap="none" spc="0" baseline="0">
          <a:ln>
            <a:noFill/>
          </a:ln>
          <a:solidFill>
            <a:srgbClr val="EF612B"/>
          </a:solidFill>
          <a:effectLst>
            <a:outerShdw blurRad="50800" dist="50800" dir="5400000" rotWithShape="0">
              <a:srgbClr val="FFFFFF"/>
            </a:outerShdw>
          </a:effectLst>
          <a:uFillTx/>
          <a:latin typeface="Proxima Nova"/>
          <a:ea typeface="Proxima Nova"/>
          <a:cs typeface="Proxima Nova"/>
          <a:sym typeface="Proxima Nova"/>
        </a:defRPr>
      </a:lvl8pPr>
      <a:lvl9pPr marL="0" marR="0" indent="0" algn="ctr" defTabSz="914400" rtl="1" eaLnBrk="1" latinLnBrk="0" hangingPunct="1">
        <a:lnSpc>
          <a:spcPct val="90000"/>
        </a:lnSpc>
        <a:spcBef>
          <a:spcPts val="0"/>
        </a:spcBef>
        <a:spcAft>
          <a:spcPts val="0"/>
        </a:spcAft>
        <a:buClrTx/>
        <a:buSzTx/>
        <a:buFontTx/>
        <a:buNone/>
        <a:tabLst/>
        <a:defRPr sz="6000" b="0" i="0" u="none" strike="noStrike" cap="none" spc="0" baseline="0">
          <a:ln>
            <a:noFill/>
          </a:ln>
          <a:solidFill>
            <a:srgbClr val="EF612B"/>
          </a:solidFill>
          <a:effectLst>
            <a:outerShdw blurRad="50800" dist="50800" dir="5400000" rotWithShape="0">
              <a:srgbClr val="FFFFFF"/>
            </a:outerShdw>
          </a:effectLst>
          <a:uFillTx/>
          <a:latin typeface="Proxima Nova"/>
          <a:ea typeface="Proxima Nova"/>
          <a:cs typeface="Proxima Nova"/>
          <a:sym typeface="Proxima Nova"/>
        </a:defRPr>
      </a:lvl9pPr>
    </p:titleStyle>
    <p:bodyStyle>
      <a:lvl1pPr marL="457200" marR="0" indent="-457200" algn="r" defTabSz="914400" rtl="1" eaLnBrk="1" latinLnBrk="0" hangingPunct="1">
        <a:lnSpc>
          <a:spcPct val="90000"/>
        </a:lnSpc>
        <a:spcBef>
          <a:spcPts val="1000"/>
        </a:spcBef>
        <a:spcAft>
          <a:spcPts val="0"/>
        </a:spcAft>
        <a:buClr>
          <a:srgbClr val="EF612B"/>
        </a:buClr>
        <a:buSzPct val="100000"/>
        <a:buFont typeface="Arial"/>
        <a:buChar char="•"/>
        <a:tabLst/>
        <a:defRPr sz="2800" b="0" i="0" u="none" strike="noStrike" cap="none" spc="0" baseline="0">
          <a:ln>
            <a:noFill/>
          </a:ln>
          <a:solidFill>
            <a:srgbClr val="000000"/>
          </a:solidFill>
          <a:uFillTx/>
          <a:latin typeface="Trebuchet MS"/>
          <a:ea typeface="Trebuchet MS"/>
          <a:cs typeface="Trebuchet MS"/>
          <a:sym typeface="Trebuchet MS"/>
        </a:defRPr>
      </a:lvl1pPr>
      <a:lvl2pPr marL="857250" marR="0" indent="-400050" algn="r" defTabSz="914400" rtl="1" eaLnBrk="1" latinLnBrk="0" hangingPunct="1">
        <a:lnSpc>
          <a:spcPct val="90000"/>
        </a:lnSpc>
        <a:spcBef>
          <a:spcPts val="1000"/>
        </a:spcBef>
        <a:spcAft>
          <a:spcPts val="0"/>
        </a:spcAft>
        <a:buClr>
          <a:srgbClr val="EF612B"/>
        </a:buClr>
        <a:buSzPct val="100000"/>
        <a:buFont typeface="Arial"/>
        <a:buChar char="•"/>
        <a:tabLst/>
        <a:defRPr sz="2800" b="0" i="0" u="none" strike="noStrike" cap="none" spc="0" baseline="0">
          <a:ln>
            <a:noFill/>
          </a:ln>
          <a:solidFill>
            <a:srgbClr val="000000"/>
          </a:solidFill>
          <a:uFillTx/>
          <a:latin typeface="Trebuchet MS"/>
          <a:ea typeface="Trebuchet MS"/>
          <a:cs typeface="Trebuchet MS"/>
          <a:sym typeface="Trebuchet MS"/>
        </a:defRPr>
      </a:lvl2pPr>
      <a:lvl3pPr marL="1394460" marR="0" indent="-480060" algn="r" defTabSz="914400" rtl="1" eaLnBrk="1" latinLnBrk="0" hangingPunct="1">
        <a:lnSpc>
          <a:spcPct val="90000"/>
        </a:lnSpc>
        <a:spcBef>
          <a:spcPts val="1000"/>
        </a:spcBef>
        <a:spcAft>
          <a:spcPts val="0"/>
        </a:spcAft>
        <a:buClr>
          <a:srgbClr val="EF612B"/>
        </a:buClr>
        <a:buSzPct val="100000"/>
        <a:buFont typeface="Arial"/>
        <a:buChar char="•"/>
        <a:tabLst/>
        <a:defRPr sz="2800" b="0" i="0" u="none" strike="noStrike" cap="none" spc="0" baseline="0">
          <a:ln>
            <a:noFill/>
          </a:ln>
          <a:solidFill>
            <a:srgbClr val="000000"/>
          </a:solidFill>
          <a:uFillTx/>
          <a:latin typeface="Trebuchet MS"/>
          <a:ea typeface="Trebuchet MS"/>
          <a:cs typeface="Trebuchet MS"/>
          <a:sym typeface="Trebuchet MS"/>
        </a:defRPr>
      </a:lvl3pPr>
      <a:lvl4pPr marL="1816100" marR="0" indent="-444500" algn="r" defTabSz="914400" rtl="1" eaLnBrk="1" latinLnBrk="0" hangingPunct="1">
        <a:lnSpc>
          <a:spcPct val="90000"/>
        </a:lnSpc>
        <a:spcBef>
          <a:spcPts val="1000"/>
        </a:spcBef>
        <a:spcAft>
          <a:spcPts val="0"/>
        </a:spcAft>
        <a:buClr>
          <a:srgbClr val="EF612B"/>
        </a:buClr>
        <a:buSzPct val="100000"/>
        <a:buFont typeface="Arial"/>
        <a:buChar char="•"/>
        <a:tabLst/>
        <a:defRPr sz="2800" b="0" i="0" u="none" strike="noStrike" cap="none" spc="0" baseline="0">
          <a:ln>
            <a:noFill/>
          </a:ln>
          <a:solidFill>
            <a:srgbClr val="000000"/>
          </a:solidFill>
          <a:uFillTx/>
          <a:latin typeface="Trebuchet MS"/>
          <a:ea typeface="Trebuchet MS"/>
          <a:cs typeface="Trebuchet MS"/>
          <a:sym typeface="Trebuchet MS"/>
        </a:defRPr>
      </a:lvl4pPr>
      <a:lvl5pPr marL="2273300" marR="0" indent="-444500" algn="r" defTabSz="914400" rtl="1" eaLnBrk="1" latinLnBrk="0" hangingPunct="1">
        <a:lnSpc>
          <a:spcPct val="90000"/>
        </a:lnSpc>
        <a:spcBef>
          <a:spcPts val="1000"/>
        </a:spcBef>
        <a:spcAft>
          <a:spcPts val="0"/>
        </a:spcAft>
        <a:buClr>
          <a:srgbClr val="EF612B"/>
        </a:buClr>
        <a:buSzPct val="100000"/>
        <a:buFont typeface="Arial"/>
        <a:buChar char="•"/>
        <a:tabLst/>
        <a:defRPr sz="2800" b="0" i="0" u="none" strike="noStrike" cap="none" spc="0" baseline="0">
          <a:ln>
            <a:noFill/>
          </a:ln>
          <a:solidFill>
            <a:srgbClr val="000000"/>
          </a:solidFill>
          <a:uFillTx/>
          <a:latin typeface="Trebuchet MS"/>
          <a:ea typeface="Trebuchet MS"/>
          <a:cs typeface="Trebuchet MS"/>
          <a:sym typeface="Trebuchet MS"/>
        </a:defRPr>
      </a:lvl5pPr>
      <a:lvl6pPr marL="2641600" marR="0" indent="-355600" algn="r" defTabSz="914400" rtl="1" eaLnBrk="1" latinLnBrk="0" hangingPunct="1">
        <a:lnSpc>
          <a:spcPct val="90000"/>
        </a:lnSpc>
        <a:spcBef>
          <a:spcPts val="1000"/>
        </a:spcBef>
        <a:spcAft>
          <a:spcPts val="0"/>
        </a:spcAft>
        <a:buClr>
          <a:srgbClr val="EF612B"/>
        </a:buClr>
        <a:buSzPct val="100000"/>
        <a:buFont typeface="Arial"/>
        <a:buChar char="•"/>
        <a:tabLst/>
        <a:defRPr sz="2800" b="0" i="0" u="none" strike="noStrike" cap="none" spc="0" baseline="0">
          <a:ln>
            <a:noFill/>
          </a:ln>
          <a:solidFill>
            <a:srgbClr val="000000"/>
          </a:solidFill>
          <a:uFillTx/>
          <a:latin typeface="Trebuchet MS"/>
          <a:ea typeface="Trebuchet MS"/>
          <a:cs typeface="Trebuchet MS"/>
          <a:sym typeface="Trebuchet MS"/>
        </a:defRPr>
      </a:lvl6pPr>
      <a:lvl7pPr marL="3098800" marR="0" indent="-355600" algn="r" defTabSz="914400" rtl="1" eaLnBrk="1" latinLnBrk="0" hangingPunct="1">
        <a:lnSpc>
          <a:spcPct val="90000"/>
        </a:lnSpc>
        <a:spcBef>
          <a:spcPts val="1000"/>
        </a:spcBef>
        <a:spcAft>
          <a:spcPts val="0"/>
        </a:spcAft>
        <a:buClr>
          <a:srgbClr val="EF612B"/>
        </a:buClr>
        <a:buSzPct val="100000"/>
        <a:buFont typeface="Arial"/>
        <a:buChar char="•"/>
        <a:tabLst/>
        <a:defRPr sz="2800" b="0" i="0" u="none" strike="noStrike" cap="none" spc="0" baseline="0">
          <a:ln>
            <a:noFill/>
          </a:ln>
          <a:solidFill>
            <a:srgbClr val="000000"/>
          </a:solidFill>
          <a:uFillTx/>
          <a:latin typeface="Trebuchet MS"/>
          <a:ea typeface="Trebuchet MS"/>
          <a:cs typeface="Trebuchet MS"/>
          <a:sym typeface="Trebuchet MS"/>
        </a:defRPr>
      </a:lvl7pPr>
      <a:lvl8pPr marL="3556000" marR="0" indent="-355600" algn="r" defTabSz="914400" rtl="1" eaLnBrk="1" latinLnBrk="0" hangingPunct="1">
        <a:lnSpc>
          <a:spcPct val="90000"/>
        </a:lnSpc>
        <a:spcBef>
          <a:spcPts val="1000"/>
        </a:spcBef>
        <a:spcAft>
          <a:spcPts val="0"/>
        </a:spcAft>
        <a:buClr>
          <a:srgbClr val="EF612B"/>
        </a:buClr>
        <a:buSzPct val="100000"/>
        <a:buFont typeface="Arial"/>
        <a:buChar char="•"/>
        <a:tabLst/>
        <a:defRPr sz="2800" b="0" i="0" u="none" strike="noStrike" cap="none" spc="0" baseline="0">
          <a:ln>
            <a:noFill/>
          </a:ln>
          <a:solidFill>
            <a:srgbClr val="000000"/>
          </a:solidFill>
          <a:uFillTx/>
          <a:latin typeface="Trebuchet MS"/>
          <a:ea typeface="Trebuchet MS"/>
          <a:cs typeface="Trebuchet MS"/>
          <a:sym typeface="Trebuchet MS"/>
        </a:defRPr>
      </a:lvl8pPr>
      <a:lvl9pPr marL="4013200" marR="0" indent="-355600" algn="r" defTabSz="914400" rtl="1" eaLnBrk="1" latinLnBrk="0" hangingPunct="1">
        <a:lnSpc>
          <a:spcPct val="90000"/>
        </a:lnSpc>
        <a:spcBef>
          <a:spcPts val="1000"/>
        </a:spcBef>
        <a:spcAft>
          <a:spcPts val="0"/>
        </a:spcAft>
        <a:buClr>
          <a:srgbClr val="EF612B"/>
        </a:buClr>
        <a:buSzPct val="100000"/>
        <a:buFont typeface="Arial"/>
        <a:buChar char="•"/>
        <a:tabLst/>
        <a:defRPr sz="2800" b="0" i="0" u="none" strike="noStrike" cap="none" spc="0" baseline="0">
          <a:ln>
            <a:noFill/>
          </a:ln>
          <a:solidFill>
            <a:srgbClr val="000000"/>
          </a:solidFill>
          <a:uFillTx/>
          <a:latin typeface="Trebuchet MS"/>
          <a:ea typeface="Trebuchet MS"/>
          <a:cs typeface="Trebuchet MS"/>
          <a:sym typeface="Trebuchet MS"/>
        </a:defRPr>
      </a:lvl9pPr>
    </p:bodyStyle>
    <p:otherStyle>
      <a:lvl1pPr marL="0" marR="0" indent="0" algn="r" defTabSz="914400" rtl="1"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1pPr>
      <a:lvl2pPr marL="0" marR="0" indent="0" algn="r" defTabSz="914400" rtl="1"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2pPr>
      <a:lvl3pPr marL="0" marR="0" indent="0" algn="r" defTabSz="914400" rtl="1"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3pPr>
      <a:lvl4pPr marL="0" marR="0" indent="0" algn="r" defTabSz="914400" rtl="1"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4pPr>
      <a:lvl5pPr marL="0" marR="0" indent="0" algn="r" defTabSz="914400" rtl="1"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5pPr>
      <a:lvl6pPr marL="0" marR="0" indent="0" algn="r" defTabSz="914400" rtl="1"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6pPr>
      <a:lvl7pPr marL="0" marR="0" indent="0" algn="r" defTabSz="914400" rtl="1"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7pPr>
      <a:lvl8pPr marL="0" marR="0" indent="0" algn="r" defTabSz="914400" rtl="1"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8pPr>
      <a:lvl9pPr marL="0" marR="0" indent="0" algn="r" defTabSz="914400" rtl="1"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34.xml"/><Relationship Id="rId5" Type="http://schemas.openxmlformats.org/officeDocument/2006/relationships/image" Target="../media/image37.png"/><Relationship Id="rId4" Type="http://schemas.microsoft.com/office/2007/relationships/hdphoto" Target="../media/hdphoto8.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6.png"/><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4.tiff"/><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3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6.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microsoft.com/office/2007/relationships/hdphoto" Target="../media/hdphoto11.wdp"/><Relationship Id="rId13" Type="http://schemas.openxmlformats.org/officeDocument/2006/relationships/image" Target="../media/image52.png"/><Relationship Id="rId18" Type="http://schemas.microsoft.com/office/2007/relationships/hdphoto" Target="../media/hdphoto14.wdp"/><Relationship Id="rId3" Type="http://schemas.openxmlformats.org/officeDocument/2006/relationships/image" Target="../media/image45.png"/><Relationship Id="rId21" Type="http://schemas.openxmlformats.org/officeDocument/2006/relationships/image" Target="../media/image56.tiff"/><Relationship Id="rId7" Type="http://schemas.openxmlformats.org/officeDocument/2006/relationships/image" Target="../media/image47.png"/><Relationship Id="rId12" Type="http://schemas.openxmlformats.org/officeDocument/2006/relationships/image" Target="../media/image51.tiff"/><Relationship Id="rId17" Type="http://schemas.openxmlformats.org/officeDocument/2006/relationships/image" Target="../media/image54.png"/><Relationship Id="rId2" Type="http://schemas.openxmlformats.org/officeDocument/2006/relationships/notesSlide" Target="../notesSlides/notesSlide13.xml"/><Relationship Id="rId16" Type="http://schemas.microsoft.com/office/2007/relationships/hdphoto" Target="../media/hdphoto13.wdp"/><Relationship Id="rId20" Type="http://schemas.microsoft.com/office/2007/relationships/hdphoto" Target="../media/hdphoto15.wdp"/><Relationship Id="rId1" Type="http://schemas.openxmlformats.org/officeDocument/2006/relationships/slideLayout" Target="../slideLayouts/slideLayout34.xml"/><Relationship Id="rId6" Type="http://schemas.microsoft.com/office/2007/relationships/hdphoto" Target="../media/hdphoto10.wdp"/><Relationship Id="rId11" Type="http://schemas.openxmlformats.org/officeDocument/2006/relationships/image" Target="../media/image50.tiff"/><Relationship Id="rId5" Type="http://schemas.openxmlformats.org/officeDocument/2006/relationships/image" Target="../media/image46.png"/><Relationship Id="rId15" Type="http://schemas.openxmlformats.org/officeDocument/2006/relationships/image" Target="../media/image53.png"/><Relationship Id="rId10" Type="http://schemas.openxmlformats.org/officeDocument/2006/relationships/image" Target="../media/image49.tiff"/><Relationship Id="rId19" Type="http://schemas.openxmlformats.org/officeDocument/2006/relationships/image" Target="../media/image55.png"/><Relationship Id="rId4" Type="http://schemas.microsoft.com/office/2007/relationships/hdphoto" Target="../media/hdphoto9.wdp"/><Relationship Id="rId9" Type="http://schemas.openxmlformats.org/officeDocument/2006/relationships/image" Target="../media/image48.tiff"/><Relationship Id="rId14" Type="http://schemas.microsoft.com/office/2007/relationships/hdphoto" Target="../media/hdphoto12.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7.png"/><Relationship Id="rId7" Type="http://schemas.openxmlformats.org/officeDocument/2006/relationships/image" Target="../media/image56.tiff"/><Relationship Id="rId2" Type="http://schemas.openxmlformats.org/officeDocument/2006/relationships/notesSlide" Target="../notesSlides/notesSlide15.xml"/><Relationship Id="rId1" Type="http://schemas.openxmlformats.org/officeDocument/2006/relationships/slideLayout" Target="../slideLayouts/slideLayout34.xml"/><Relationship Id="rId6" Type="http://schemas.openxmlformats.org/officeDocument/2006/relationships/image" Target="../media/image38.png"/><Relationship Id="rId5" Type="http://schemas.microsoft.com/office/2007/relationships/hdphoto" Target="../media/hdphoto9.wdp"/><Relationship Id="rId4" Type="http://schemas.openxmlformats.org/officeDocument/2006/relationships/image" Target="../media/image45.png"/><Relationship Id="rId9" Type="http://schemas.openxmlformats.org/officeDocument/2006/relationships/image" Target="../media/image58.png"/></Relationships>
</file>

<file path=ppt/slides/_rels/slide2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jpg"/><Relationship Id="rId7"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34.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5.png"/><Relationship Id="rId18" Type="http://schemas.openxmlformats.org/officeDocument/2006/relationships/image" Target="../media/image30.svg"/><Relationship Id="rId3" Type="http://schemas.openxmlformats.org/officeDocument/2006/relationships/image" Target="../media/image20.jpeg"/><Relationship Id="rId21" Type="http://schemas.openxmlformats.org/officeDocument/2006/relationships/image" Target="../media/image33.png"/><Relationship Id="rId7" Type="http://schemas.openxmlformats.org/officeDocument/2006/relationships/image" Target="../media/image22.png"/><Relationship Id="rId12" Type="http://schemas.microsoft.com/office/2007/relationships/hdphoto" Target="../media/hdphoto6.wdp"/><Relationship Id="rId17" Type="http://schemas.openxmlformats.org/officeDocument/2006/relationships/image" Target="../media/image29.png"/><Relationship Id="rId2" Type="http://schemas.openxmlformats.org/officeDocument/2006/relationships/notesSlide" Target="../notesSlides/notesSlide5.xml"/><Relationship Id="rId16" Type="http://schemas.openxmlformats.org/officeDocument/2006/relationships/image" Target="../media/image28.svg"/><Relationship Id="rId20" Type="http://schemas.openxmlformats.org/officeDocument/2006/relationships/image" Target="../media/image32.svg"/><Relationship Id="rId1" Type="http://schemas.openxmlformats.org/officeDocument/2006/relationships/slideLayout" Target="../slideLayouts/slideLayout34.xml"/><Relationship Id="rId6" Type="http://schemas.microsoft.com/office/2007/relationships/hdphoto" Target="../media/hdphoto3.wdp"/><Relationship Id="rId11" Type="http://schemas.openxmlformats.org/officeDocument/2006/relationships/image" Target="../media/image24.png"/><Relationship Id="rId24" Type="http://schemas.openxmlformats.org/officeDocument/2006/relationships/image" Target="../media/image35.gif"/><Relationship Id="rId5" Type="http://schemas.openxmlformats.org/officeDocument/2006/relationships/image" Target="../media/image21.png"/><Relationship Id="rId15" Type="http://schemas.openxmlformats.org/officeDocument/2006/relationships/image" Target="../media/image27.png"/><Relationship Id="rId23" Type="http://schemas.microsoft.com/office/2007/relationships/hdphoto" Target="../media/hdphoto7.wdp"/><Relationship Id="rId10" Type="http://schemas.microsoft.com/office/2007/relationships/hdphoto" Target="../media/hdphoto5.wdp"/><Relationship Id="rId19" Type="http://schemas.openxmlformats.org/officeDocument/2006/relationships/image" Target="../media/image31.png"/><Relationship Id="rId4" Type="http://schemas.microsoft.com/office/2007/relationships/hdphoto" Target="../media/hdphoto2.wdp"/><Relationship Id="rId9" Type="http://schemas.openxmlformats.org/officeDocument/2006/relationships/image" Target="../media/image23.png"/><Relationship Id="rId14" Type="http://schemas.openxmlformats.org/officeDocument/2006/relationships/image" Target="../media/image26.svg"/><Relationship Id="rId22" Type="http://schemas.openxmlformats.org/officeDocument/2006/relationships/image" Target="../media/image3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title"/>
          </p:nvPr>
        </p:nvSpPr>
        <p:spPr>
          <a:prstGeom prst="rect">
            <a:avLst/>
          </a:prstGeom>
        </p:spPr>
        <p:txBody>
          <a:bodyPr>
            <a:normAutofit fontScale="90000"/>
          </a:bodyPr>
          <a:lstStyle>
            <a:lvl1pPr>
              <a:defRPr sz="5400"/>
            </a:lvl1pPr>
          </a:lstStyle>
          <a:p>
            <a:r>
              <a:rPr lang="en-US" dirty="0"/>
              <a:t>Balancing Security and Convenience</a:t>
            </a:r>
            <a:endParaRPr dirty="0"/>
          </a:p>
        </p:txBody>
      </p:sp>
    </p:spTree>
    <p:extLst>
      <p:ext uri="{BB962C8B-B14F-4D97-AF65-F5344CB8AC3E}">
        <p14:creationId xmlns:p14="http://schemas.microsoft.com/office/powerpoint/2010/main" val="2485459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68160"/>
          </a:xfrm>
          <a:prstGeom prst="rect">
            <a:avLst/>
          </a:prstGeom>
        </p:spPr>
      </p:pic>
      <p:sp>
        <p:nvSpPr>
          <p:cNvPr id="228" name="Shape 228"/>
          <p:cNvSpPr/>
          <p:nvPr/>
        </p:nvSpPr>
        <p:spPr>
          <a:xfrm>
            <a:off x="0" y="1399757"/>
            <a:ext cx="8379576" cy="470897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spcBef>
                <a:spcPts val="2400"/>
              </a:spcBef>
              <a:defRPr sz="2400">
                <a:solidFill>
                  <a:srgbClr val="646464"/>
                </a:solidFill>
              </a:defRPr>
            </a:pPr>
            <a:r>
              <a:rPr lang="en-US" sz="4000" dirty="0">
                <a:solidFill>
                  <a:schemeClr val="bg1">
                    <a:lumMod val="75000"/>
                  </a:schemeClr>
                </a:solidFill>
              </a:rPr>
              <a:t>I want to use my </a:t>
            </a:r>
            <a:r>
              <a:rPr lang="en-US" sz="4000" b="1" dirty="0">
                <a:solidFill>
                  <a:schemeClr val="bg1"/>
                </a:solidFill>
              </a:rPr>
              <a:t>device </a:t>
            </a:r>
          </a:p>
          <a:p>
            <a:pPr>
              <a:spcBef>
                <a:spcPts val="2400"/>
              </a:spcBef>
              <a:defRPr sz="2400">
                <a:solidFill>
                  <a:srgbClr val="646464"/>
                </a:solidFill>
              </a:defRPr>
            </a:pPr>
            <a:r>
              <a:rPr lang="en-US" sz="4000" dirty="0">
                <a:solidFill>
                  <a:schemeClr val="bg1">
                    <a:lumMod val="75000"/>
                  </a:schemeClr>
                </a:solidFill>
              </a:rPr>
              <a:t>with m</a:t>
            </a:r>
            <a:r>
              <a:rPr sz="4000" dirty="0">
                <a:solidFill>
                  <a:schemeClr val="bg1">
                    <a:lumMod val="75000"/>
                  </a:schemeClr>
                </a:solidFill>
              </a:rPr>
              <a:t>y </a:t>
            </a:r>
            <a:r>
              <a:rPr sz="4000" b="1" dirty="0">
                <a:solidFill>
                  <a:schemeClr val="bg1"/>
                </a:solidFill>
              </a:rPr>
              <a:t>app</a:t>
            </a:r>
            <a:r>
              <a:rPr lang="en-US" sz="4000" b="1" dirty="0">
                <a:solidFill>
                  <a:schemeClr val="bg1"/>
                </a:solidFill>
              </a:rPr>
              <a:t>s</a:t>
            </a:r>
            <a:br>
              <a:rPr lang="en-US" sz="4000" dirty="0">
                <a:solidFill>
                  <a:schemeClr val="bg1"/>
                </a:solidFill>
              </a:rPr>
            </a:br>
            <a:r>
              <a:rPr lang="en-US" sz="4000" dirty="0">
                <a:solidFill>
                  <a:schemeClr val="bg1">
                    <a:lumMod val="75000"/>
                  </a:schemeClr>
                </a:solidFill>
              </a:rPr>
              <a:t>c</a:t>
            </a:r>
            <a:r>
              <a:rPr sz="4000" dirty="0">
                <a:solidFill>
                  <a:schemeClr val="bg1">
                    <a:lumMod val="75000"/>
                  </a:schemeClr>
                </a:solidFill>
              </a:rPr>
              <a:t>onnecting </a:t>
            </a:r>
            <a:r>
              <a:rPr lang="en-US" sz="4000" dirty="0">
                <a:solidFill>
                  <a:schemeClr val="bg1">
                    <a:lumMod val="75000"/>
                  </a:schemeClr>
                </a:solidFill>
              </a:rPr>
              <a:t>from </a:t>
            </a:r>
            <a:r>
              <a:rPr sz="4000" b="1" dirty="0">
                <a:solidFill>
                  <a:schemeClr val="bg1"/>
                </a:solidFill>
              </a:rPr>
              <a:t>anywhere</a:t>
            </a:r>
            <a:r>
              <a:rPr sz="4000" dirty="0">
                <a:solidFill>
                  <a:schemeClr val="bg1"/>
                </a:solidFill>
              </a:rPr>
              <a:t> </a:t>
            </a:r>
            <a:br>
              <a:rPr lang="en-US" sz="4000" dirty="0">
                <a:solidFill>
                  <a:schemeClr val="bg1"/>
                </a:solidFill>
              </a:rPr>
            </a:br>
            <a:r>
              <a:rPr lang="en-US" sz="4000" dirty="0">
                <a:solidFill>
                  <a:schemeClr val="bg1">
                    <a:lumMod val="75000"/>
                  </a:schemeClr>
                </a:solidFill>
              </a:rPr>
              <a:t>to</a:t>
            </a:r>
            <a:r>
              <a:rPr sz="4000" dirty="0">
                <a:solidFill>
                  <a:schemeClr val="bg1">
                    <a:lumMod val="75000"/>
                  </a:schemeClr>
                </a:solidFill>
              </a:rPr>
              <a:t> any </a:t>
            </a:r>
            <a:r>
              <a:rPr sz="4000" b="1" dirty="0">
                <a:solidFill>
                  <a:schemeClr val="bg1"/>
                </a:solidFill>
              </a:rPr>
              <a:t>service</a:t>
            </a:r>
            <a:endParaRPr lang="en-US" sz="4000" b="1" dirty="0">
              <a:solidFill>
                <a:schemeClr val="bg1"/>
              </a:solidFill>
            </a:endParaRPr>
          </a:p>
          <a:p>
            <a:pPr>
              <a:spcBef>
                <a:spcPts val="2400"/>
              </a:spcBef>
              <a:defRPr sz="2400">
                <a:solidFill>
                  <a:srgbClr val="646464"/>
                </a:solidFill>
              </a:defRPr>
            </a:pPr>
            <a:r>
              <a:rPr lang="en-US" sz="4000" b="1" dirty="0">
                <a:solidFill>
                  <a:schemeClr val="bg1"/>
                </a:solidFill>
              </a:rPr>
              <a:t>Immediately</a:t>
            </a:r>
            <a:endParaRPr lang="en-US" sz="4000" dirty="0">
              <a:solidFill>
                <a:schemeClr val="bg1"/>
              </a:solidFill>
            </a:endParaRPr>
          </a:p>
          <a:p>
            <a:pPr>
              <a:spcBef>
                <a:spcPts val="2400"/>
              </a:spcBef>
              <a:defRPr sz="2400">
                <a:solidFill>
                  <a:srgbClr val="646464"/>
                </a:solidFill>
              </a:defRPr>
            </a:pPr>
            <a:r>
              <a:rPr lang="en-US" sz="4000" dirty="0">
                <a:solidFill>
                  <a:schemeClr val="bg1">
                    <a:lumMod val="75000"/>
                  </a:schemeClr>
                </a:solidFill>
              </a:rPr>
              <a:t>In order to be more </a:t>
            </a:r>
            <a:r>
              <a:rPr sz="4000" b="1" dirty="0">
                <a:solidFill>
                  <a:schemeClr val="bg1"/>
                </a:solidFill>
              </a:rPr>
              <a:t>productive</a:t>
            </a:r>
            <a:endParaRPr sz="4000" dirty="0">
              <a:solidFill>
                <a:schemeClr val="bg1"/>
              </a:solidFill>
            </a:endParaRPr>
          </a:p>
        </p:txBody>
      </p:sp>
      <p:sp>
        <p:nvSpPr>
          <p:cNvPr id="4" name="Shape 322"/>
          <p:cNvSpPr/>
          <p:nvPr/>
        </p:nvSpPr>
        <p:spPr>
          <a:xfrm>
            <a:off x="8287925" y="1399757"/>
            <a:ext cx="3704177" cy="810474"/>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gn="l">
              <a:lnSpc>
                <a:spcPts val="2800"/>
              </a:lnSpc>
              <a:spcBef>
                <a:spcPts val="2400"/>
              </a:spcBef>
              <a:defRPr sz="2200">
                <a:solidFill>
                  <a:srgbClr val="FFFFFF"/>
                </a:solidFill>
              </a:defRPr>
            </a:lvl1pPr>
          </a:lstStyle>
          <a:p>
            <a:pPr marL="0" marR="0" indent="0" algn="l" defTabSz="914400" rtl="0" fontAlgn="auto" latinLnBrk="0" hangingPunct="0">
              <a:lnSpc>
                <a:spcPts val="2800"/>
              </a:lnSpc>
              <a:spcBef>
                <a:spcPts val="2400"/>
              </a:spcBef>
              <a:spcAft>
                <a:spcPts val="0"/>
              </a:spcAft>
              <a:buClrTx/>
              <a:buSzTx/>
              <a:buFontTx/>
              <a:buNone/>
              <a:tabLst/>
            </a:pPr>
            <a:r>
              <a:rPr lang="en-US" i="1" dirty="0">
                <a:solidFill>
                  <a:srgbClr val="EF612B"/>
                </a:solidFill>
              </a:rPr>
              <a:t>This is what your fortress is designed to protect</a:t>
            </a:r>
            <a:endParaRPr i="1" dirty="0">
              <a:solidFill>
                <a:srgbClr val="EF612B"/>
              </a:solidFill>
            </a:endParaRPr>
          </a:p>
        </p:txBody>
      </p:sp>
      <p:sp>
        <p:nvSpPr>
          <p:cNvPr id="5" name="Shape 322"/>
          <p:cNvSpPr/>
          <p:nvPr/>
        </p:nvSpPr>
        <p:spPr>
          <a:xfrm>
            <a:off x="8287925" y="3311414"/>
            <a:ext cx="3704177" cy="810474"/>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gn="l">
              <a:lnSpc>
                <a:spcPts val="2800"/>
              </a:lnSpc>
              <a:spcBef>
                <a:spcPts val="2400"/>
              </a:spcBef>
              <a:defRPr sz="2200">
                <a:solidFill>
                  <a:srgbClr val="FFFFFF"/>
                </a:solidFill>
              </a:defRPr>
            </a:lvl1pPr>
          </a:lstStyle>
          <a:p>
            <a:pPr marL="0" marR="0" indent="0" algn="l" defTabSz="914400" rtl="0" fontAlgn="auto" latinLnBrk="0" hangingPunct="0">
              <a:lnSpc>
                <a:spcPts val="2800"/>
              </a:lnSpc>
              <a:spcBef>
                <a:spcPts val="2400"/>
              </a:spcBef>
              <a:spcAft>
                <a:spcPts val="0"/>
              </a:spcAft>
              <a:buClrTx/>
              <a:buSzTx/>
              <a:buFontTx/>
              <a:buNone/>
              <a:tabLst/>
            </a:pPr>
            <a:r>
              <a:rPr lang="en-US" i="1" dirty="0">
                <a:solidFill>
                  <a:srgbClr val="EF612B"/>
                </a:solidFill>
              </a:rPr>
              <a:t>This is what happens beyond the fortress</a:t>
            </a:r>
            <a:endParaRPr i="1" dirty="0">
              <a:solidFill>
                <a:srgbClr val="EF612B"/>
              </a:solidFill>
            </a:endParaRPr>
          </a:p>
        </p:txBody>
      </p:sp>
      <p:sp>
        <p:nvSpPr>
          <p:cNvPr id="6" name="Left Bracket 5"/>
          <p:cNvSpPr/>
          <p:nvPr/>
        </p:nvSpPr>
        <p:spPr>
          <a:xfrm flipH="1">
            <a:off x="7750131" y="2505684"/>
            <a:ext cx="73964" cy="2490386"/>
          </a:xfrm>
          <a:prstGeom prst="leftBracke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7" name="Left Bracket 6"/>
          <p:cNvSpPr/>
          <p:nvPr/>
        </p:nvSpPr>
        <p:spPr>
          <a:xfrm flipH="1">
            <a:off x="7750131" y="1399756"/>
            <a:ext cx="54472" cy="680835"/>
          </a:xfrm>
          <a:prstGeom prst="leftBracke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3495138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p:nvPr/>
        </p:nvSpPr>
        <p:spPr>
          <a:xfrm>
            <a:off x="490783" y="545263"/>
            <a:ext cx="5812117" cy="5812098"/>
          </a:xfrm>
          <a:prstGeom prst="ellipse">
            <a:avLst/>
          </a:prstGeom>
          <a:solidFill>
            <a:srgbClr val="FFFFFF">
              <a:alpha val="0"/>
            </a:srgbClr>
          </a:solidFill>
          <a:ln w="38100">
            <a:solidFill>
              <a:srgbClr val="EF612B">
                <a:alpha val="83662"/>
              </a:srgbClr>
            </a:solidFill>
          </a:ln>
        </p:spPr>
        <p:txBody>
          <a:bodyPr lIns="45718" tIns="45718" rIns="45718" bIns="45718" anchor="ctr"/>
          <a:lstStyle/>
          <a:p>
            <a:pPr algn="r">
              <a:defRPr sz="1800" b="1">
                <a:solidFill>
                  <a:srgbClr val="FFFFFF"/>
                </a:solidFill>
                <a:latin typeface="Verdana"/>
                <a:ea typeface="Verdana"/>
                <a:cs typeface="Verdana"/>
                <a:sym typeface="Verdana"/>
              </a:defRPr>
            </a:pPr>
            <a:endParaRPr/>
          </a:p>
        </p:txBody>
      </p:sp>
      <p:sp>
        <p:nvSpPr>
          <p:cNvPr id="216" name="Shape 216"/>
          <p:cNvSpPr/>
          <p:nvPr/>
        </p:nvSpPr>
        <p:spPr>
          <a:xfrm>
            <a:off x="2272374" y="2643917"/>
            <a:ext cx="2059214" cy="12721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lnSpc>
                <a:spcPts val="9200"/>
              </a:lnSpc>
              <a:defRPr sz="9200">
                <a:solidFill>
                  <a:srgbClr val="EF612B"/>
                </a:solidFill>
              </a:defRPr>
            </a:lvl1pPr>
          </a:lstStyle>
          <a:p>
            <a:r>
              <a:rPr dirty="0"/>
              <a:t>600</a:t>
            </a:r>
          </a:p>
        </p:txBody>
      </p:sp>
      <p:sp>
        <p:nvSpPr>
          <p:cNvPr id="217" name="Shape 217"/>
          <p:cNvSpPr/>
          <p:nvPr/>
        </p:nvSpPr>
        <p:spPr>
          <a:xfrm>
            <a:off x="1809911" y="3738384"/>
            <a:ext cx="2984146" cy="584771"/>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600" b="1" cap="all">
                <a:solidFill>
                  <a:srgbClr val="EF612B"/>
                </a:solidFill>
              </a:defRPr>
            </a:lvl1pPr>
          </a:lstStyle>
          <a:p>
            <a:r>
              <a:rPr dirty="0"/>
              <a:t>Services In Use</a:t>
            </a:r>
            <a:endParaRPr lang="en-US" dirty="0"/>
          </a:p>
          <a:p>
            <a:r>
              <a:rPr lang="en-US" dirty="0"/>
              <a:t>OUTSIDE OF THE FORTRESS</a:t>
            </a:r>
            <a:endParaRPr dirty="0"/>
          </a:p>
        </p:txBody>
      </p:sp>
      <p:sp>
        <p:nvSpPr>
          <p:cNvPr id="218" name="Shape 218"/>
          <p:cNvSpPr/>
          <p:nvPr/>
        </p:nvSpPr>
        <p:spPr>
          <a:xfrm>
            <a:off x="6345246" y="545263"/>
            <a:ext cx="5712574" cy="5812098"/>
          </a:xfrm>
          <a:prstGeom prst="ellipse">
            <a:avLst/>
          </a:prstGeom>
          <a:ln w="25400">
            <a:solidFill>
              <a:srgbClr val="FFFFFF">
                <a:alpha val="75255"/>
              </a:srgbClr>
            </a:solidFill>
            <a:prstDash val="sysDot"/>
            <a:miter lim="400000"/>
          </a:ln>
        </p:spPr>
        <p:txBody>
          <a:bodyPr lIns="45718" tIns="45718" rIns="45718" bIns="45718" anchor="ctr"/>
          <a:lstStyle/>
          <a:p>
            <a:pPr algn="r">
              <a:defRPr sz="1800" b="1">
                <a:solidFill>
                  <a:srgbClr val="141414"/>
                </a:solidFill>
                <a:latin typeface="Verdana"/>
                <a:ea typeface="Verdana"/>
                <a:cs typeface="Verdana"/>
                <a:sym typeface="Verdana"/>
              </a:defRPr>
            </a:pPr>
            <a:endParaRPr/>
          </a:p>
        </p:txBody>
      </p:sp>
      <p:sp>
        <p:nvSpPr>
          <p:cNvPr id="220" name="Shape 220"/>
          <p:cNvSpPr/>
          <p:nvPr/>
        </p:nvSpPr>
        <p:spPr>
          <a:xfrm>
            <a:off x="2635116" y="2355248"/>
            <a:ext cx="1334548" cy="31338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600" b="1" cap="all">
                <a:solidFill>
                  <a:srgbClr val="EF612B"/>
                </a:solidFill>
              </a:defRPr>
            </a:lvl1pPr>
          </a:lstStyle>
          <a:p>
            <a:r>
              <a:rPr dirty="0"/>
              <a:t>More Than</a:t>
            </a:r>
          </a:p>
        </p:txBody>
      </p:sp>
      <p:sp>
        <p:nvSpPr>
          <p:cNvPr id="10" name="Shape 217"/>
          <p:cNvSpPr/>
          <p:nvPr/>
        </p:nvSpPr>
        <p:spPr>
          <a:xfrm>
            <a:off x="8045407" y="3146034"/>
            <a:ext cx="1935782" cy="584771"/>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600" b="1" cap="all">
                <a:solidFill>
                  <a:srgbClr val="EF612B"/>
                </a:solidFill>
              </a:defRPr>
            </a:lvl1pPr>
          </a:lstStyle>
          <a:p>
            <a:r>
              <a:rPr dirty="0">
                <a:solidFill>
                  <a:schemeClr val="bg1"/>
                </a:solidFill>
              </a:rPr>
              <a:t>Services In Use</a:t>
            </a:r>
            <a:endParaRPr lang="en-US" dirty="0">
              <a:solidFill>
                <a:schemeClr val="bg1"/>
              </a:solidFill>
            </a:endParaRPr>
          </a:p>
          <a:p>
            <a:r>
              <a:rPr lang="en-US" dirty="0">
                <a:solidFill>
                  <a:schemeClr val="bg1"/>
                </a:solidFill>
              </a:rPr>
              <a:t>In THE FORTRESS</a:t>
            </a:r>
            <a:endParaRPr dirty="0">
              <a:solidFill>
                <a:schemeClr val="bg1"/>
              </a:solidFill>
            </a:endParaRPr>
          </a:p>
        </p:txBody>
      </p:sp>
    </p:spTree>
    <p:extLst>
      <p:ext uri="{BB962C8B-B14F-4D97-AF65-F5344CB8AC3E}">
        <p14:creationId xmlns:p14="http://schemas.microsoft.com/office/powerpoint/2010/main" val="2658662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616892" y="2287130"/>
            <a:ext cx="6482128" cy="797650"/>
            <a:chOff x="2616892" y="2287130"/>
            <a:chExt cx="6482128" cy="797650"/>
          </a:xfrm>
        </p:grpSpPr>
        <p:sp>
          <p:nvSpPr>
            <p:cNvPr id="288" name="Shape 288"/>
            <p:cNvSpPr/>
            <p:nvPr/>
          </p:nvSpPr>
          <p:spPr>
            <a:xfrm>
              <a:off x="2616892" y="2442066"/>
              <a:ext cx="2590729" cy="634988"/>
            </a:xfrm>
            <a:prstGeom prst="rect">
              <a:avLst/>
            </a:prstGeom>
            <a:solidFill>
              <a:srgbClr val="EF612B"/>
            </a:solidFill>
            <a:ln w="12700">
              <a:miter lim="400000"/>
            </a:ln>
          </p:spPr>
          <p:txBody>
            <a:bodyPr lIns="45718" tIns="45718" rIns="45718" bIns="45718" anchor="ctr"/>
            <a:lstStyle/>
            <a:p>
              <a:pPr>
                <a:defRPr b="1" cap="all"/>
              </a:pPr>
              <a:endParaRPr/>
            </a:p>
          </p:txBody>
        </p:sp>
        <p:sp>
          <p:nvSpPr>
            <p:cNvPr id="290" name="Shape 290"/>
            <p:cNvSpPr/>
            <p:nvPr/>
          </p:nvSpPr>
          <p:spPr>
            <a:xfrm>
              <a:off x="2686156" y="2287130"/>
              <a:ext cx="6412864" cy="797650"/>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nchor="ctr">
              <a:spAutoFit/>
            </a:bodyPr>
            <a:lstStyle/>
            <a:p>
              <a:pPr algn="l">
                <a:lnSpc>
                  <a:spcPts val="5500"/>
                </a:lnSpc>
                <a:defRPr sz="2800" i="1">
                  <a:solidFill>
                    <a:srgbClr val="141414"/>
                  </a:solidFill>
                  <a:latin typeface="Georgia"/>
                  <a:ea typeface="Georgia"/>
                  <a:cs typeface="Georgia"/>
                  <a:sym typeface="Georgia"/>
                </a:defRPr>
              </a:pPr>
              <a:r>
                <a:rPr lang="en-US" dirty="0"/>
                <a:t>force</a:t>
              </a:r>
              <a:r>
                <a:rPr dirty="0"/>
                <a:t> them </a:t>
              </a:r>
              <a:r>
                <a:rPr lang="en-US" dirty="0"/>
                <a:t>in,</a:t>
              </a:r>
              <a:endParaRPr lang="en-GB" dirty="0"/>
            </a:p>
          </p:txBody>
        </p:sp>
      </p:grpSp>
      <p:grpSp>
        <p:nvGrpSpPr>
          <p:cNvPr id="3" name="Group 2"/>
          <p:cNvGrpSpPr/>
          <p:nvPr/>
        </p:nvGrpSpPr>
        <p:grpSpPr>
          <a:xfrm>
            <a:off x="2616892" y="1555996"/>
            <a:ext cx="6506788" cy="797650"/>
            <a:chOff x="2616892" y="1555996"/>
            <a:chExt cx="6506788" cy="797650"/>
          </a:xfrm>
        </p:grpSpPr>
        <p:sp>
          <p:nvSpPr>
            <p:cNvPr id="287" name="Shape 287"/>
            <p:cNvSpPr/>
            <p:nvPr/>
          </p:nvSpPr>
          <p:spPr>
            <a:xfrm>
              <a:off x="2616892" y="1717355"/>
              <a:ext cx="6506788" cy="634989"/>
            </a:xfrm>
            <a:prstGeom prst="rect">
              <a:avLst/>
            </a:prstGeom>
            <a:solidFill>
              <a:srgbClr val="EF612B"/>
            </a:solidFill>
            <a:ln w="12700">
              <a:miter lim="400000"/>
            </a:ln>
          </p:spPr>
          <p:txBody>
            <a:bodyPr lIns="45718" tIns="45718" rIns="45718" bIns="45718" anchor="ctr"/>
            <a:lstStyle/>
            <a:p>
              <a:pPr>
                <a:defRPr b="1" cap="all"/>
              </a:pPr>
              <a:endParaRPr/>
            </a:p>
          </p:txBody>
        </p:sp>
        <p:sp>
          <p:nvSpPr>
            <p:cNvPr id="8" name="Shape 290"/>
            <p:cNvSpPr/>
            <p:nvPr/>
          </p:nvSpPr>
          <p:spPr>
            <a:xfrm>
              <a:off x="2686156" y="1555996"/>
              <a:ext cx="6412864" cy="797650"/>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nchor="ctr">
              <a:spAutoFit/>
            </a:bodyPr>
            <a:lstStyle/>
            <a:p>
              <a:pPr algn="l">
                <a:lnSpc>
                  <a:spcPts val="5500"/>
                </a:lnSpc>
                <a:defRPr sz="2800" i="1">
                  <a:solidFill>
                    <a:srgbClr val="141414"/>
                  </a:solidFill>
                  <a:latin typeface="Georgia"/>
                  <a:ea typeface="Georgia"/>
                  <a:cs typeface="Georgia"/>
                  <a:sym typeface="Georgia"/>
                </a:defRPr>
              </a:pPr>
              <a:r>
                <a:rPr dirty="0"/>
                <a:t>Identify </a:t>
              </a:r>
              <a:r>
                <a:rPr lang="en-GB" dirty="0"/>
                <a:t>services outside the Fortress</a:t>
              </a:r>
              <a:r>
                <a:rPr dirty="0"/>
                <a:t>, </a:t>
              </a:r>
              <a:endParaRPr lang="en-GB" dirty="0"/>
            </a:p>
          </p:txBody>
        </p:sp>
      </p:grpSp>
      <p:grpSp>
        <p:nvGrpSpPr>
          <p:cNvPr id="5" name="Group 4"/>
          <p:cNvGrpSpPr/>
          <p:nvPr/>
        </p:nvGrpSpPr>
        <p:grpSpPr>
          <a:xfrm>
            <a:off x="2616893" y="3064847"/>
            <a:ext cx="6482127" cy="736918"/>
            <a:chOff x="2616893" y="3064847"/>
            <a:chExt cx="6482127" cy="736918"/>
          </a:xfrm>
        </p:grpSpPr>
        <p:sp>
          <p:nvSpPr>
            <p:cNvPr id="289" name="Shape 289"/>
            <p:cNvSpPr/>
            <p:nvPr/>
          </p:nvSpPr>
          <p:spPr>
            <a:xfrm>
              <a:off x="2616893" y="3166776"/>
              <a:ext cx="2256664" cy="634989"/>
            </a:xfrm>
            <a:prstGeom prst="rect">
              <a:avLst/>
            </a:prstGeom>
            <a:solidFill>
              <a:srgbClr val="EF612B"/>
            </a:solidFill>
            <a:ln w="12700">
              <a:miter lim="400000"/>
            </a:ln>
          </p:spPr>
          <p:txBody>
            <a:bodyPr lIns="45718" tIns="45718" rIns="45718" bIns="45718" anchor="ctr"/>
            <a:lstStyle/>
            <a:p>
              <a:pPr>
                <a:defRPr b="1" cap="all"/>
              </a:pPr>
              <a:endParaRPr/>
            </a:p>
          </p:txBody>
        </p:sp>
        <p:sp>
          <p:nvSpPr>
            <p:cNvPr id="9" name="Shape 290"/>
            <p:cNvSpPr/>
            <p:nvPr/>
          </p:nvSpPr>
          <p:spPr>
            <a:xfrm>
              <a:off x="2686156" y="3064847"/>
              <a:ext cx="6412864" cy="704484"/>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nchor="ctr">
              <a:spAutoFit/>
            </a:bodyPr>
            <a:lstStyle/>
            <a:p>
              <a:pPr algn="l">
                <a:lnSpc>
                  <a:spcPts val="5500"/>
                </a:lnSpc>
                <a:defRPr sz="2800" i="1">
                  <a:solidFill>
                    <a:srgbClr val="141414"/>
                  </a:solidFill>
                  <a:latin typeface="Georgia"/>
                  <a:ea typeface="Georgia"/>
                  <a:cs typeface="Georgia"/>
                  <a:sym typeface="Georgia"/>
                </a:defRPr>
              </a:pPr>
              <a:r>
                <a:rPr lang="en-US" dirty="0"/>
                <a:t>block them,</a:t>
              </a:r>
              <a:endParaRPr lang="en-GB" dirty="0"/>
            </a:p>
          </p:txBody>
        </p:sp>
      </p:grpSp>
      <p:grpSp>
        <p:nvGrpSpPr>
          <p:cNvPr id="6" name="Group 5"/>
          <p:cNvGrpSpPr/>
          <p:nvPr/>
        </p:nvGrpSpPr>
        <p:grpSpPr>
          <a:xfrm>
            <a:off x="2616891" y="3795980"/>
            <a:ext cx="6482129" cy="730496"/>
            <a:chOff x="2616891" y="3795980"/>
            <a:chExt cx="6482129" cy="730496"/>
          </a:xfrm>
        </p:grpSpPr>
        <p:sp>
          <p:nvSpPr>
            <p:cNvPr id="7" name="Shape 289"/>
            <p:cNvSpPr/>
            <p:nvPr/>
          </p:nvSpPr>
          <p:spPr>
            <a:xfrm>
              <a:off x="2616891" y="3891487"/>
              <a:ext cx="4798669" cy="634989"/>
            </a:xfrm>
            <a:prstGeom prst="rect">
              <a:avLst/>
            </a:prstGeom>
            <a:solidFill>
              <a:srgbClr val="EF612B"/>
            </a:solidFill>
            <a:ln w="12700">
              <a:miter lim="400000"/>
            </a:ln>
          </p:spPr>
          <p:txBody>
            <a:bodyPr lIns="45718" tIns="45718" rIns="45718" bIns="45718" anchor="ctr"/>
            <a:lstStyle/>
            <a:p>
              <a:pPr>
                <a:defRPr b="1" cap="all"/>
              </a:pPr>
              <a:endParaRPr/>
            </a:p>
          </p:txBody>
        </p:sp>
        <p:sp>
          <p:nvSpPr>
            <p:cNvPr id="10" name="Shape 290"/>
            <p:cNvSpPr/>
            <p:nvPr/>
          </p:nvSpPr>
          <p:spPr>
            <a:xfrm>
              <a:off x="2686156" y="3795980"/>
              <a:ext cx="6412864" cy="704484"/>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nchor="ctr">
              <a:spAutoFit/>
            </a:bodyPr>
            <a:lstStyle/>
            <a:p>
              <a:pPr algn="l">
                <a:lnSpc>
                  <a:spcPts val="5500"/>
                </a:lnSpc>
                <a:defRPr sz="2800" i="1">
                  <a:solidFill>
                    <a:srgbClr val="141414"/>
                  </a:solidFill>
                  <a:latin typeface="Georgia"/>
                  <a:ea typeface="Georgia"/>
                  <a:cs typeface="Georgia"/>
                  <a:sym typeface="Georgia"/>
                </a:defRPr>
              </a:pPr>
              <a:r>
                <a:rPr lang="en-GB" dirty="0"/>
                <a:t>pretend they don’t exist.</a:t>
              </a:r>
              <a:endParaRPr dirty="0"/>
            </a:p>
          </p:txBody>
        </p:sp>
      </p:grpSp>
    </p:spTree>
    <p:extLst>
      <p:ext uri="{BB962C8B-B14F-4D97-AF65-F5344CB8AC3E}">
        <p14:creationId xmlns:p14="http://schemas.microsoft.com/office/powerpoint/2010/main" val="12648446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3124" y="3182049"/>
            <a:ext cx="11356258" cy="493902"/>
          </a:xfrm>
        </p:spPr>
        <p:txBody>
          <a:bodyPr/>
          <a:lstStyle/>
          <a:p>
            <a:r>
              <a:rPr lang="en-US" dirty="0"/>
              <a:t>What should the balance between security and great UX be?</a:t>
            </a:r>
            <a:endParaRPr lang="en-GB" dirty="0"/>
          </a:p>
        </p:txBody>
      </p:sp>
    </p:spTree>
    <p:extLst>
      <p:ext uri="{BB962C8B-B14F-4D97-AF65-F5344CB8AC3E}">
        <p14:creationId xmlns:p14="http://schemas.microsoft.com/office/powerpoint/2010/main" val="411198014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Down 4"/>
          <p:cNvSpPr/>
          <p:nvPr/>
        </p:nvSpPr>
        <p:spPr>
          <a:xfrm rot="10800000">
            <a:off x="7559780" y="1071717"/>
            <a:ext cx="1740310" cy="2340077"/>
          </a:xfrm>
          <a:prstGeom prst="downArrow">
            <a:avLst/>
          </a:prstGeom>
          <a:solidFill>
            <a:schemeClr val="accent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GB" sz="1200" b="0" i="0" u="none" strike="noStrike" cap="none" spc="0" normalizeH="0" baseline="0">
              <a:ln>
                <a:noFill/>
              </a:ln>
              <a:solidFill>
                <a:schemeClr val="accent5">
                  <a:lumOff val="-7450"/>
                </a:schemeClr>
              </a:solidFill>
              <a:effectLst/>
              <a:uFillTx/>
              <a:latin typeface="+mj-lt"/>
              <a:ea typeface="+mj-ea"/>
              <a:cs typeface="+mj-cs"/>
              <a:sym typeface="Calibri"/>
            </a:endParaRPr>
          </a:p>
        </p:txBody>
      </p:sp>
      <p:sp>
        <p:nvSpPr>
          <p:cNvPr id="6" name="Arrow: Down 5"/>
          <p:cNvSpPr/>
          <p:nvPr/>
        </p:nvSpPr>
        <p:spPr>
          <a:xfrm>
            <a:off x="7559780" y="3411794"/>
            <a:ext cx="1740310" cy="2340077"/>
          </a:xfrm>
          <a:prstGeom prst="downArrow">
            <a:avLst/>
          </a:prstGeom>
          <a:solidFill>
            <a:srgbClr val="EF612B"/>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GB" sz="1200" b="0" i="0" u="none" strike="noStrike" cap="none" spc="0" normalizeH="0" baseline="0">
              <a:ln>
                <a:noFill/>
              </a:ln>
              <a:solidFill>
                <a:schemeClr val="accent5">
                  <a:lumOff val="-7450"/>
                </a:schemeClr>
              </a:solidFill>
              <a:effectLst/>
              <a:uFillTx/>
              <a:latin typeface="+mj-lt"/>
              <a:ea typeface="+mj-ea"/>
              <a:cs typeface="+mj-cs"/>
              <a:sym typeface="Calibri"/>
            </a:endParaRPr>
          </a:p>
        </p:txBody>
      </p:sp>
      <p:sp>
        <p:nvSpPr>
          <p:cNvPr id="9" name="Text Placeholder 8"/>
          <p:cNvSpPr>
            <a:spLocks noGrp="1"/>
          </p:cNvSpPr>
          <p:nvPr>
            <p:ph type="body" sz="quarter" idx="11"/>
          </p:nvPr>
        </p:nvSpPr>
        <p:spPr>
          <a:xfrm>
            <a:off x="5222054" y="5751871"/>
            <a:ext cx="6415763" cy="122456"/>
          </a:xfrm>
        </p:spPr>
        <p:txBody>
          <a:bodyPr/>
          <a:lstStyle/>
          <a:p>
            <a:pPr algn="ctr"/>
            <a:r>
              <a:rPr lang="en-US" dirty="0"/>
              <a:t>The security paradox</a:t>
            </a:r>
            <a:endParaRPr lang="en-GB" dirty="0"/>
          </a:p>
        </p:txBody>
      </p:sp>
      <p:sp>
        <p:nvSpPr>
          <p:cNvPr id="7" name="Title 6"/>
          <p:cNvSpPr>
            <a:spLocks noGrp="1"/>
          </p:cNvSpPr>
          <p:nvPr>
            <p:ph type="title"/>
          </p:nvPr>
        </p:nvSpPr>
        <p:spPr/>
        <p:txBody>
          <a:bodyPr/>
          <a:lstStyle/>
          <a:p>
            <a:r>
              <a:rPr lang="en-US" dirty="0"/>
              <a:t>Why should the balance matter?</a:t>
            </a:r>
            <a:endParaRPr lang="en-GB" dirty="0"/>
          </a:p>
        </p:txBody>
      </p:sp>
      <p:sp>
        <p:nvSpPr>
          <p:cNvPr id="10" name="TextBox 9"/>
          <p:cNvSpPr txBox="1"/>
          <p:nvPr/>
        </p:nvSpPr>
        <p:spPr>
          <a:xfrm>
            <a:off x="8290157" y="2477729"/>
            <a:ext cx="2464774"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chemeClr val="bg1"/>
                </a:solidFill>
                <a:effectLst/>
                <a:uFillTx/>
                <a:latin typeface="+mj-lt"/>
                <a:ea typeface="+mj-ea"/>
                <a:cs typeface="+mj-cs"/>
                <a:sym typeface="Calibri"/>
              </a:rPr>
              <a:t>RESTRICTIVE</a:t>
            </a:r>
            <a:endParaRPr kumimoji="0" lang="en-GB" sz="2800" b="0" i="0" u="none" strike="noStrike" cap="none" spc="0" normalizeH="0" baseline="0" dirty="0">
              <a:ln>
                <a:noFill/>
              </a:ln>
              <a:solidFill>
                <a:schemeClr val="bg1"/>
              </a:solidFill>
              <a:effectLst/>
              <a:uFillTx/>
              <a:latin typeface="+mj-lt"/>
              <a:ea typeface="+mj-ea"/>
              <a:cs typeface="+mj-cs"/>
              <a:sym typeface="Calibri"/>
            </a:endParaRPr>
          </a:p>
        </p:txBody>
      </p:sp>
      <p:sp>
        <p:nvSpPr>
          <p:cNvPr id="11" name="TextBox 10"/>
          <p:cNvSpPr txBox="1"/>
          <p:nvPr/>
        </p:nvSpPr>
        <p:spPr>
          <a:xfrm>
            <a:off x="8290157" y="3822643"/>
            <a:ext cx="1587931"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chemeClr val="bg1"/>
                </a:solidFill>
                <a:effectLst/>
                <a:uFillTx/>
                <a:latin typeface="+mj-lt"/>
                <a:ea typeface="+mj-ea"/>
                <a:cs typeface="+mj-cs"/>
                <a:sym typeface="Calibri"/>
              </a:rPr>
              <a:t>SECURE</a:t>
            </a:r>
            <a:endParaRPr kumimoji="0" lang="en-GB" sz="2800" b="0" i="0" u="none" strike="noStrike" cap="none" spc="0" normalizeH="0" baseline="0" dirty="0">
              <a:ln>
                <a:noFill/>
              </a:ln>
              <a:solidFill>
                <a:schemeClr val="bg1"/>
              </a:solidFill>
              <a:effectLst/>
              <a:uFillTx/>
              <a:latin typeface="+mj-lt"/>
              <a:ea typeface="+mj-ea"/>
              <a:cs typeface="+mj-cs"/>
              <a:sym typeface="Calibri"/>
            </a:endParaRPr>
          </a:p>
        </p:txBody>
      </p:sp>
    </p:spTree>
    <p:extLst>
      <p:ext uri="{BB962C8B-B14F-4D97-AF65-F5344CB8AC3E}">
        <p14:creationId xmlns:p14="http://schemas.microsoft.com/office/powerpoint/2010/main" val="38131361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build="p"/>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317"/>
          <p:cNvSpPr txBox="1">
            <a:spLocks/>
          </p:cNvSpPr>
          <p:nvPr/>
        </p:nvSpPr>
        <p:spPr>
          <a:xfrm>
            <a:off x="508785" y="558611"/>
            <a:ext cx="11393655" cy="893875"/>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0" marR="0" indent="0" algn="l" defTabSz="914400" rtl="0" latinLnBrk="0">
              <a:lnSpc>
                <a:spcPts val="8000"/>
              </a:lnSpc>
              <a:spcBef>
                <a:spcPts val="0"/>
              </a:spcBef>
              <a:spcAft>
                <a:spcPts val="0"/>
              </a:spcAft>
              <a:buClrTx/>
              <a:buSzTx/>
              <a:buFontTx/>
              <a:buNone/>
              <a:tabLst/>
              <a:defRPr sz="4800" b="0" i="0" u="none" strike="noStrike" cap="none" spc="0" baseline="0">
                <a:ln>
                  <a:noFill/>
                </a:ln>
                <a:solidFill>
                  <a:srgbClr val="F2F2F2"/>
                </a:solidFill>
                <a:uFillTx/>
                <a:latin typeface="Arial"/>
                <a:ea typeface="Arial"/>
                <a:cs typeface="Arial"/>
                <a:sym typeface="Arial"/>
              </a:defRPr>
            </a:lvl1pPr>
            <a:lvl2pPr marL="0" marR="0" indent="0" algn="l" defTabSz="914400" rtl="0" latinLnBrk="0">
              <a:lnSpc>
                <a:spcPts val="8000"/>
              </a:lnSpc>
              <a:spcBef>
                <a:spcPts val="0"/>
              </a:spcBef>
              <a:spcAft>
                <a:spcPts val="0"/>
              </a:spcAft>
              <a:buClrTx/>
              <a:buSzTx/>
              <a:buFontTx/>
              <a:buNone/>
              <a:tabLst/>
              <a:defRPr sz="4800" b="0" i="0" u="none" strike="noStrike" cap="none" spc="0" baseline="0">
                <a:ln>
                  <a:noFill/>
                </a:ln>
                <a:solidFill>
                  <a:srgbClr val="F2F2F2"/>
                </a:solidFill>
                <a:uFillTx/>
                <a:latin typeface="Arial"/>
                <a:ea typeface="Arial"/>
                <a:cs typeface="Arial"/>
                <a:sym typeface="Arial"/>
              </a:defRPr>
            </a:lvl2pPr>
            <a:lvl3pPr marL="0" marR="0" indent="0" algn="l" defTabSz="914400" rtl="0" latinLnBrk="0">
              <a:lnSpc>
                <a:spcPts val="8000"/>
              </a:lnSpc>
              <a:spcBef>
                <a:spcPts val="0"/>
              </a:spcBef>
              <a:spcAft>
                <a:spcPts val="0"/>
              </a:spcAft>
              <a:buClrTx/>
              <a:buSzTx/>
              <a:buFontTx/>
              <a:buNone/>
              <a:tabLst/>
              <a:defRPr sz="4800" b="0" i="0" u="none" strike="noStrike" cap="none" spc="0" baseline="0">
                <a:ln>
                  <a:noFill/>
                </a:ln>
                <a:solidFill>
                  <a:srgbClr val="F2F2F2"/>
                </a:solidFill>
                <a:uFillTx/>
                <a:latin typeface="Arial"/>
                <a:ea typeface="Arial"/>
                <a:cs typeface="Arial"/>
                <a:sym typeface="Arial"/>
              </a:defRPr>
            </a:lvl3pPr>
            <a:lvl4pPr marL="0" marR="0" indent="0" algn="l" defTabSz="914400" rtl="0" latinLnBrk="0">
              <a:lnSpc>
                <a:spcPts val="8000"/>
              </a:lnSpc>
              <a:spcBef>
                <a:spcPts val="0"/>
              </a:spcBef>
              <a:spcAft>
                <a:spcPts val="0"/>
              </a:spcAft>
              <a:buClrTx/>
              <a:buSzTx/>
              <a:buFontTx/>
              <a:buNone/>
              <a:tabLst/>
              <a:defRPr sz="4800" b="0" i="0" u="none" strike="noStrike" cap="none" spc="0" baseline="0">
                <a:ln>
                  <a:noFill/>
                </a:ln>
                <a:solidFill>
                  <a:srgbClr val="F2F2F2"/>
                </a:solidFill>
                <a:uFillTx/>
                <a:latin typeface="Arial"/>
                <a:ea typeface="Arial"/>
                <a:cs typeface="Arial"/>
                <a:sym typeface="Arial"/>
              </a:defRPr>
            </a:lvl4pPr>
            <a:lvl5pPr marL="0" marR="0" indent="0" algn="l" defTabSz="914400" rtl="0" latinLnBrk="0">
              <a:lnSpc>
                <a:spcPts val="8000"/>
              </a:lnSpc>
              <a:spcBef>
                <a:spcPts val="0"/>
              </a:spcBef>
              <a:spcAft>
                <a:spcPts val="0"/>
              </a:spcAft>
              <a:buClrTx/>
              <a:buSzTx/>
              <a:buFontTx/>
              <a:buNone/>
              <a:tabLst/>
              <a:defRPr sz="4800" b="0" i="0" u="none" strike="noStrike" cap="none" spc="0" baseline="0">
                <a:ln>
                  <a:noFill/>
                </a:ln>
                <a:solidFill>
                  <a:srgbClr val="F2F2F2"/>
                </a:solidFill>
                <a:uFillTx/>
                <a:latin typeface="Arial"/>
                <a:ea typeface="Arial"/>
                <a:cs typeface="Arial"/>
                <a:sym typeface="Arial"/>
              </a:defRPr>
            </a:lvl5pPr>
            <a:lvl6pPr marL="0" marR="0" indent="0" algn="l" defTabSz="914400" rtl="0" latinLnBrk="0">
              <a:lnSpc>
                <a:spcPts val="8000"/>
              </a:lnSpc>
              <a:spcBef>
                <a:spcPts val="0"/>
              </a:spcBef>
              <a:spcAft>
                <a:spcPts val="0"/>
              </a:spcAft>
              <a:buClrTx/>
              <a:buSzTx/>
              <a:buFontTx/>
              <a:buNone/>
              <a:tabLst/>
              <a:defRPr sz="4800" b="0" i="0" u="none" strike="noStrike" cap="none" spc="0" baseline="0">
                <a:ln>
                  <a:noFill/>
                </a:ln>
                <a:solidFill>
                  <a:srgbClr val="F2F2F2"/>
                </a:solidFill>
                <a:uFillTx/>
                <a:latin typeface="Arial"/>
                <a:ea typeface="Arial"/>
                <a:cs typeface="Arial"/>
                <a:sym typeface="Arial"/>
              </a:defRPr>
            </a:lvl6pPr>
            <a:lvl7pPr marL="0" marR="0" indent="0" algn="l" defTabSz="914400" rtl="0" latinLnBrk="0">
              <a:lnSpc>
                <a:spcPts val="8000"/>
              </a:lnSpc>
              <a:spcBef>
                <a:spcPts val="0"/>
              </a:spcBef>
              <a:spcAft>
                <a:spcPts val="0"/>
              </a:spcAft>
              <a:buClrTx/>
              <a:buSzTx/>
              <a:buFontTx/>
              <a:buNone/>
              <a:tabLst/>
              <a:defRPr sz="4800" b="0" i="0" u="none" strike="noStrike" cap="none" spc="0" baseline="0">
                <a:ln>
                  <a:noFill/>
                </a:ln>
                <a:solidFill>
                  <a:srgbClr val="F2F2F2"/>
                </a:solidFill>
                <a:uFillTx/>
                <a:latin typeface="Arial"/>
                <a:ea typeface="Arial"/>
                <a:cs typeface="Arial"/>
                <a:sym typeface="Arial"/>
              </a:defRPr>
            </a:lvl7pPr>
            <a:lvl8pPr marL="0" marR="0" indent="0" algn="l" defTabSz="914400" rtl="0" latinLnBrk="0">
              <a:lnSpc>
                <a:spcPts val="8000"/>
              </a:lnSpc>
              <a:spcBef>
                <a:spcPts val="0"/>
              </a:spcBef>
              <a:spcAft>
                <a:spcPts val="0"/>
              </a:spcAft>
              <a:buClrTx/>
              <a:buSzTx/>
              <a:buFontTx/>
              <a:buNone/>
              <a:tabLst/>
              <a:defRPr sz="4800" b="0" i="0" u="none" strike="noStrike" cap="none" spc="0" baseline="0">
                <a:ln>
                  <a:noFill/>
                </a:ln>
                <a:solidFill>
                  <a:srgbClr val="F2F2F2"/>
                </a:solidFill>
                <a:uFillTx/>
                <a:latin typeface="Arial"/>
                <a:ea typeface="Arial"/>
                <a:cs typeface="Arial"/>
                <a:sym typeface="Arial"/>
              </a:defRPr>
            </a:lvl8pPr>
            <a:lvl9pPr marL="0" marR="0" indent="0" algn="l" defTabSz="914400" rtl="0" latinLnBrk="0">
              <a:lnSpc>
                <a:spcPts val="8000"/>
              </a:lnSpc>
              <a:spcBef>
                <a:spcPts val="0"/>
              </a:spcBef>
              <a:spcAft>
                <a:spcPts val="0"/>
              </a:spcAft>
              <a:buClrTx/>
              <a:buSzTx/>
              <a:buFontTx/>
              <a:buNone/>
              <a:tabLst/>
              <a:defRPr sz="4800" b="0" i="0" u="none" strike="noStrike" cap="none" spc="0" baseline="0">
                <a:ln>
                  <a:noFill/>
                </a:ln>
                <a:solidFill>
                  <a:srgbClr val="F2F2F2"/>
                </a:solidFill>
                <a:uFillTx/>
                <a:latin typeface="Arial"/>
                <a:ea typeface="Arial"/>
                <a:cs typeface="Arial"/>
                <a:sym typeface="Arial"/>
              </a:defRPr>
            </a:lvl9pPr>
          </a:lstStyle>
          <a:p>
            <a:pPr hangingPunct="1">
              <a:lnSpc>
                <a:spcPts val="4200"/>
              </a:lnSpc>
              <a:defRPr sz="3000">
                <a:solidFill>
                  <a:srgbClr val="FFFFFF"/>
                </a:solidFill>
              </a:defRPr>
            </a:pPr>
            <a:r>
              <a:rPr lang="en-US" sz="3600" dirty="0">
                <a:solidFill>
                  <a:schemeClr val="accent1">
                    <a:lumMod val="75000"/>
                  </a:schemeClr>
                </a:solidFill>
              </a:rPr>
              <a:t>ALLOW YOUR USERS TO DO MORE</a:t>
            </a:r>
            <a:endParaRPr lang="en-US" sz="1800" dirty="0">
              <a:solidFill>
                <a:schemeClr val="accent1">
                  <a:lumMod val="75000"/>
                </a:schemeClr>
              </a:solidFill>
            </a:endParaRPr>
          </a:p>
        </p:txBody>
      </p:sp>
      <p:grpSp>
        <p:nvGrpSpPr>
          <p:cNvPr id="3" name="Group 2"/>
          <p:cNvGrpSpPr/>
          <p:nvPr/>
        </p:nvGrpSpPr>
        <p:grpSpPr>
          <a:xfrm>
            <a:off x="1270438" y="1965930"/>
            <a:ext cx="3652082" cy="4171511"/>
            <a:chOff x="1270438" y="1965930"/>
            <a:chExt cx="3652082" cy="4171511"/>
          </a:xfrm>
        </p:grpSpPr>
        <p:sp>
          <p:nvSpPr>
            <p:cNvPr id="68" name="Shape 324"/>
            <p:cNvSpPr/>
            <p:nvPr/>
          </p:nvSpPr>
          <p:spPr>
            <a:xfrm>
              <a:off x="1819425" y="5678922"/>
              <a:ext cx="3103095" cy="458519"/>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gn="l">
                <a:lnSpc>
                  <a:spcPts val="3200"/>
                </a:lnSpc>
                <a:spcBef>
                  <a:spcPts val="2400"/>
                </a:spcBef>
                <a:defRPr sz="2200">
                  <a:solidFill>
                    <a:srgbClr val="FFFFFF"/>
                  </a:solidFill>
                </a:defRPr>
              </a:lvl1pPr>
            </a:lstStyle>
            <a:p>
              <a:r>
                <a:rPr lang="en-US" sz="2000" dirty="0">
                  <a:solidFill>
                    <a:schemeClr val="accent1">
                      <a:lumMod val="75000"/>
                    </a:schemeClr>
                  </a:solidFill>
                </a:rPr>
                <a:t>The fortress: </a:t>
              </a:r>
              <a:r>
                <a:rPr lang="en-US" sz="2000" b="1" dirty="0">
                  <a:solidFill>
                    <a:schemeClr val="accent1">
                      <a:lumMod val="75000"/>
                    </a:schemeClr>
                  </a:solidFill>
                </a:rPr>
                <a:t>Restrictive</a:t>
              </a:r>
              <a:endParaRPr sz="1800" b="1" i="1" dirty="0">
                <a:solidFill>
                  <a:schemeClr val="accent1">
                    <a:lumMod val="75000"/>
                  </a:schemeClr>
                </a:solidFill>
              </a:endParaRPr>
            </a:p>
          </p:txBody>
        </p:sp>
        <p:sp>
          <p:nvSpPr>
            <p:cNvPr id="159" name="Rectangle 158"/>
            <p:cNvSpPr>
              <a:spLocks noChangeAspect="1"/>
            </p:cNvSpPr>
            <p:nvPr/>
          </p:nvSpPr>
          <p:spPr>
            <a:xfrm>
              <a:off x="3096479" y="1965930"/>
              <a:ext cx="1826041" cy="1815435"/>
            </a:xfrm>
            <a:prstGeom prst="rect">
              <a:avLst/>
            </a:prstGeom>
            <a:solidFill>
              <a:srgbClr val="EF612B"/>
            </a:solidFill>
            <a:ln w="25400" cap="flat">
              <a:solidFill>
                <a:schemeClr val="bg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60" name="Rectangle 159"/>
            <p:cNvSpPr>
              <a:spLocks noChangeAspect="1"/>
            </p:cNvSpPr>
            <p:nvPr/>
          </p:nvSpPr>
          <p:spPr>
            <a:xfrm>
              <a:off x="1270438" y="1965930"/>
              <a:ext cx="1826041" cy="1815435"/>
            </a:xfrm>
            <a:prstGeom prst="rect">
              <a:avLst/>
            </a:prstGeom>
            <a:solidFill>
              <a:srgbClr val="EF612B"/>
            </a:solidFill>
            <a:ln w="25400" cap="flat">
              <a:solidFill>
                <a:schemeClr val="bg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61" name="Rectangle 160"/>
            <p:cNvSpPr>
              <a:spLocks noChangeAspect="1"/>
            </p:cNvSpPr>
            <p:nvPr/>
          </p:nvSpPr>
          <p:spPr>
            <a:xfrm>
              <a:off x="1272051" y="3776072"/>
              <a:ext cx="1826041" cy="1815435"/>
            </a:xfrm>
            <a:prstGeom prst="rect">
              <a:avLst/>
            </a:prstGeom>
            <a:solidFill>
              <a:srgbClr val="EF612B"/>
            </a:solidFill>
            <a:ln w="25400" cap="flat">
              <a:solidFill>
                <a:schemeClr val="bg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62" name="Rectangle 161"/>
            <p:cNvSpPr>
              <a:spLocks noChangeAspect="1"/>
            </p:cNvSpPr>
            <p:nvPr/>
          </p:nvSpPr>
          <p:spPr>
            <a:xfrm>
              <a:off x="3096479" y="3772767"/>
              <a:ext cx="1826041" cy="1815435"/>
            </a:xfrm>
            <a:prstGeom prst="rect">
              <a:avLst/>
            </a:prstGeom>
            <a:solidFill>
              <a:srgbClr val="FFFFFF"/>
            </a:solidFill>
            <a:ln w="25400" cap="flat">
              <a:solidFill>
                <a:schemeClr val="bg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grpSp>
      <p:sp>
        <p:nvSpPr>
          <p:cNvPr id="171" name="Shape 317"/>
          <p:cNvSpPr txBox="1">
            <a:spLocks/>
          </p:cNvSpPr>
          <p:nvPr/>
        </p:nvSpPr>
        <p:spPr>
          <a:xfrm>
            <a:off x="497481" y="1026576"/>
            <a:ext cx="11393655" cy="893875"/>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0" marR="0" indent="0" algn="l" defTabSz="914400" rtl="0" latinLnBrk="0">
              <a:lnSpc>
                <a:spcPts val="8000"/>
              </a:lnSpc>
              <a:spcBef>
                <a:spcPts val="0"/>
              </a:spcBef>
              <a:spcAft>
                <a:spcPts val="0"/>
              </a:spcAft>
              <a:buClrTx/>
              <a:buSzTx/>
              <a:buFontTx/>
              <a:buNone/>
              <a:tabLst/>
              <a:defRPr sz="4800" b="0" i="0" u="none" strike="noStrike" cap="none" spc="0" baseline="0">
                <a:ln>
                  <a:noFill/>
                </a:ln>
                <a:solidFill>
                  <a:srgbClr val="F2F2F2"/>
                </a:solidFill>
                <a:uFillTx/>
                <a:latin typeface="Arial"/>
                <a:ea typeface="Arial"/>
                <a:cs typeface="Arial"/>
                <a:sym typeface="Arial"/>
              </a:defRPr>
            </a:lvl1pPr>
            <a:lvl2pPr marL="0" marR="0" indent="0" algn="l" defTabSz="914400" rtl="0" latinLnBrk="0">
              <a:lnSpc>
                <a:spcPts val="8000"/>
              </a:lnSpc>
              <a:spcBef>
                <a:spcPts val="0"/>
              </a:spcBef>
              <a:spcAft>
                <a:spcPts val="0"/>
              </a:spcAft>
              <a:buClrTx/>
              <a:buSzTx/>
              <a:buFontTx/>
              <a:buNone/>
              <a:tabLst/>
              <a:defRPr sz="4800" b="0" i="0" u="none" strike="noStrike" cap="none" spc="0" baseline="0">
                <a:ln>
                  <a:noFill/>
                </a:ln>
                <a:solidFill>
                  <a:srgbClr val="F2F2F2"/>
                </a:solidFill>
                <a:uFillTx/>
                <a:latin typeface="Arial"/>
                <a:ea typeface="Arial"/>
                <a:cs typeface="Arial"/>
                <a:sym typeface="Arial"/>
              </a:defRPr>
            </a:lvl2pPr>
            <a:lvl3pPr marL="0" marR="0" indent="0" algn="l" defTabSz="914400" rtl="0" latinLnBrk="0">
              <a:lnSpc>
                <a:spcPts val="8000"/>
              </a:lnSpc>
              <a:spcBef>
                <a:spcPts val="0"/>
              </a:spcBef>
              <a:spcAft>
                <a:spcPts val="0"/>
              </a:spcAft>
              <a:buClrTx/>
              <a:buSzTx/>
              <a:buFontTx/>
              <a:buNone/>
              <a:tabLst/>
              <a:defRPr sz="4800" b="0" i="0" u="none" strike="noStrike" cap="none" spc="0" baseline="0">
                <a:ln>
                  <a:noFill/>
                </a:ln>
                <a:solidFill>
                  <a:srgbClr val="F2F2F2"/>
                </a:solidFill>
                <a:uFillTx/>
                <a:latin typeface="Arial"/>
                <a:ea typeface="Arial"/>
                <a:cs typeface="Arial"/>
                <a:sym typeface="Arial"/>
              </a:defRPr>
            </a:lvl3pPr>
            <a:lvl4pPr marL="0" marR="0" indent="0" algn="l" defTabSz="914400" rtl="0" latinLnBrk="0">
              <a:lnSpc>
                <a:spcPts val="8000"/>
              </a:lnSpc>
              <a:spcBef>
                <a:spcPts val="0"/>
              </a:spcBef>
              <a:spcAft>
                <a:spcPts val="0"/>
              </a:spcAft>
              <a:buClrTx/>
              <a:buSzTx/>
              <a:buFontTx/>
              <a:buNone/>
              <a:tabLst/>
              <a:defRPr sz="4800" b="0" i="0" u="none" strike="noStrike" cap="none" spc="0" baseline="0">
                <a:ln>
                  <a:noFill/>
                </a:ln>
                <a:solidFill>
                  <a:srgbClr val="F2F2F2"/>
                </a:solidFill>
                <a:uFillTx/>
                <a:latin typeface="Arial"/>
                <a:ea typeface="Arial"/>
                <a:cs typeface="Arial"/>
                <a:sym typeface="Arial"/>
              </a:defRPr>
            </a:lvl4pPr>
            <a:lvl5pPr marL="0" marR="0" indent="0" algn="l" defTabSz="914400" rtl="0" latinLnBrk="0">
              <a:lnSpc>
                <a:spcPts val="8000"/>
              </a:lnSpc>
              <a:spcBef>
                <a:spcPts val="0"/>
              </a:spcBef>
              <a:spcAft>
                <a:spcPts val="0"/>
              </a:spcAft>
              <a:buClrTx/>
              <a:buSzTx/>
              <a:buFontTx/>
              <a:buNone/>
              <a:tabLst/>
              <a:defRPr sz="4800" b="0" i="0" u="none" strike="noStrike" cap="none" spc="0" baseline="0">
                <a:ln>
                  <a:noFill/>
                </a:ln>
                <a:solidFill>
                  <a:srgbClr val="F2F2F2"/>
                </a:solidFill>
                <a:uFillTx/>
                <a:latin typeface="Arial"/>
                <a:ea typeface="Arial"/>
                <a:cs typeface="Arial"/>
                <a:sym typeface="Arial"/>
              </a:defRPr>
            </a:lvl5pPr>
            <a:lvl6pPr marL="0" marR="0" indent="0" algn="l" defTabSz="914400" rtl="0" latinLnBrk="0">
              <a:lnSpc>
                <a:spcPts val="8000"/>
              </a:lnSpc>
              <a:spcBef>
                <a:spcPts val="0"/>
              </a:spcBef>
              <a:spcAft>
                <a:spcPts val="0"/>
              </a:spcAft>
              <a:buClrTx/>
              <a:buSzTx/>
              <a:buFontTx/>
              <a:buNone/>
              <a:tabLst/>
              <a:defRPr sz="4800" b="0" i="0" u="none" strike="noStrike" cap="none" spc="0" baseline="0">
                <a:ln>
                  <a:noFill/>
                </a:ln>
                <a:solidFill>
                  <a:srgbClr val="F2F2F2"/>
                </a:solidFill>
                <a:uFillTx/>
                <a:latin typeface="Arial"/>
                <a:ea typeface="Arial"/>
                <a:cs typeface="Arial"/>
                <a:sym typeface="Arial"/>
              </a:defRPr>
            </a:lvl6pPr>
            <a:lvl7pPr marL="0" marR="0" indent="0" algn="l" defTabSz="914400" rtl="0" latinLnBrk="0">
              <a:lnSpc>
                <a:spcPts val="8000"/>
              </a:lnSpc>
              <a:spcBef>
                <a:spcPts val="0"/>
              </a:spcBef>
              <a:spcAft>
                <a:spcPts val="0"/>
              </a:spcAft>
              <a:buClrTx/>
              <a:buSzTx/>
              <a:buFontTx/>
              <a:buNone/>
              <a:tabLst/>
              <a:defRPr sz="4800" b="0" i="0" u="none" strike="noStrike" cap="none" spc="0" baseline="0">
                <a:ln>
                  <a:noFill/>
                </a:ln>
                <a:solidFill>
                  <a:srgbClr val="F2F2F2"/>
                </a:solidFill>
                <a:uFillTx/>
                <a:latin typeface="Arial"/>
                <a:ea typeface="Arial"/>
                <a:cs typeface="Arial"/>
                <a:sym typeface="Arial"/>
              </a:defRPr>
            </a:lvl7pPr>
            <a:lvl8pPr marL="0" marR="0" indent="0" algn="l" defTabSz="914400" rtl="0" latinLnBrk="0">
              <a:lnSpc>
                <a:spcPts val="8000"/>
              </a:lnSpc>
              <a:spcBef>
                <a:spcPts val="0"/>
              </a:spcBef>
              <a:spcAft>
                <a:spcPts val="0"/>
              </a:spcAft>
              <a:buClrTx/>
              <a:buSzTx/>
              <a:buFontTx/>
              <a:buNone/>
              <a:tabLst/>
              <a:defRPr sz="4800" b="0" i="0" u="none" strike="noStrike" cap="none" spc="0" baseline="0">
                <a:ln>
                  <a:noFill/>
                </a:ln>
                <a:solidFill>
                  <a:srgbClr val="F2F2F2"/>
                </a:solidFill>
                <a:uFillTx/>
                <a:latin typeface="Arial"/>
                <a:ea typeface="Arial"/>
                <a:cs typeface="Arial"/>
                <a:sym typeface="Arial"/>
              </a:defRPr>
            </a:lvl8pPr>
            <a:lvl9pPr marL="0" marR="0" indent="0" algn="l" defTabSz="914400" rtl="0" latinLnBrk="0">
              <a:lnSpc>
                <a:spcPts val="8000"/>
              </a:lnSpc>
              <a:spcBef>
                <a:spcPts val="0"/>
              </a:spcBef>
              <a:spcAft>
                <a:spcPts val="0"/>
              </a:spcAft>
              <a:buClrTx/>
              <a:buSzTx/>
              <a:buFontTx/>
              <a:buNone/>
              <a:tabLst/>
              <a:defRPr sz="4800" b="0" i="0" u="none" strike="noStrike" cap="none" spc="0" baseline="0">
                <a:ln>
                  <a:noFill/>
                </a:ln>
                <a:solidFill>
                  <a:srgbClr val="F2F2F2"/>
                </a:solidFill>
                <a:uFillTx/>
                <a:latin typeface="Arial"/>
                <a:ea typeface="Arial"/>
                <a:cs typeface="Arial"/>
                <a:sym typeface="Arial"/>
              </a:defRPr>
            </a:lvl9pPr>
          </a:lstStyle>
          <a:p>
            <a:pPr hangingPunct="1">
              <a:lnSpc>
                <a:spcPts val="4200"/>
              </a:lnSpc>
              <a:defRPr sz="3000">
                <a:solidFill>
                  <a:srgbClr val="FFFFFF"/>
                </a:solidFill>
              </a:defRPr>
            </a:pPr>
            <a:r>
              <a:rPr lang="en-US" sz="2400" dirty="0">
                <a:solidFill>
                  <a:schemeClr val="accent1">
                    <a:lumMod val="75000"/>
                  </a:schemeClr>
                </a:solidFill>
              </a:rPr>
              <a:t>Intervene only when there is no other option</a:t>
            </a:r>
            <a:endParaRPr lang="en-US" sz="1200" dirty="0">
              <a:solidFill>
                <a:schemeClr val="accent1">
                  <a:lumMod val="75000"/>
                </a:schemeClr>
              </a:solidFill>
            </a:endParaRPr>
          </a:p>
        </p:txBody>
      </p:sp>
      <p:grpSp>
        <p:nvGrpSpPr>
          <p:cNvPr id="2" name="Group 1"/>
          <p:cNvGrpSpPr/>
          <p:nvPr/>
        </p:nvGrpSpPr>
        <p:grpSpPr>
          <a:xfrm>
            <a:off x="6916920" y="1885822"/>
            <a:ext cx="4086361" cy="4251619"/>
            <a:chOff x="6916920" y="1885822"/>
            <a:chExt cx="4086361" cy="4251619"/>
          </a:xfrm>
        </p:grpSpPr>
        <p:sp>
          <p:nvSpPr>
            <p:cNvPr id="71" name="Shape 324"/>
            <p:cNvSpPr/>
            <p:nvPr/>
          </p:nvSpPr>
          <p:spPr>
            <a:xfrm>
              <a:off x="7299961" y="5678922"/>
              <a:ext cx="3703320" cy="458519"/>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gn="l">
                <a:lnSpc>
                  <a:spcPts val="3200"/>
                </a:lnSpc>
                <a:spcBef>
                  <a:spcPts val="2400"/>
                </a:spcBef>
                <a:defRPr sz="2200">
                  <a:solidFill>
                    <a:srgbClr val="FFFFFF"/>
                  </a:solidFill>
                </a:defRPr>
              </a:lvl1pPr>
            </a:lstStyle>
            <a:p>
              <a:r>
                <a:rPr lang="en-US" sz="2000" dirty="0">
                  <a:solidFill>
                    <a:schemeClr val="accent1">
                      <a:lumMod val="75000"/>
                    </a:schemeClr>
                  </a:solidFill>
                </a:rPr>
                <a:t>Beyond the fortress: </a:t>
              </a:r>
              <a:r>
                <a:rPr lang="en-US" sz="2000" b="1" dirty="0">
                  <a:solidFill>
                    <a:schemeClr val="accent1">
                      <a:lumMod val="75000"/>
                    </a:schemeClr>
                  </a:solidFill>
                </a:rPr>
                <a:t>Elastic</a:t>
              </a:r>
              <a:endParaRPr sz="1800" b="1" i="1" dirty="0">
                <a:solidFill>
                  <a:schemeClr val="accent1">
                    <a:lumMod val="75000"/>
                  </a:schemeClr>
                </a:solidFill>
              </a:endParaRPr>
            </a:p>
          </p:txBody>
        </p:sp>
        <p:sp>
          <p:nvSpPr>
            <p:cNvPr id="72" name="Rectangle 71"/>
            <p:cNvSpPr>
              <a:spLocks noChangeAspect="1"/>
            </p:cNvSpPr>
            <p:nvPr/>
          </p:nvSpPr>
          <p:spPr>
            <a:xfrm>
              <a:off x="6916920" y="2364070"/>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74" name="Rectangle 73"/>
            <p:cNvSpPr>
              <a:spLocks noChangeAspect="1"/>
            </p:cNvSpPr>
            <p:nvPr/>
          </p:nvSpPr>
          <p:spPr>
            <a:xfrm>
              <a:off x="7392120" y="2364070"/>
              <a:ext cx="475200" cy="472440"/>
            </a:xfrm>
            <a:prstGeom prst="rect">
              <a:avLst/>
            </a:prstGeom>
            <a:solidFill>
              <a:srgbClr val="EF612B"/>
            </a:solidFill>
            <a:ln w="25400" cap="flat">
              <a:solidFill>
                <a:srgbClr val="EF612B"/>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75" name="Rectangle 74"/>
            <p:cNvSpPr>
              <a:spLocks noChangeAspect="1"/>
            </p:cNvSpPr>
            <p:nvPr/>
          </p:nvSpPr>
          <p:spPr>
            <a:xfrm>
              <a:off x="7867320" y="2364070"/>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77" name="Rectangle 76"/>
            <p:cNvSpPr>
              <a:spLocks noChangeAspect="1"/>
            </p:cNvSpPr>
            <p:nvPr/>
          </p:nvSpPr>
          <p:spPr>
            <a:xfrm>
              <a:off x="8342520" y="2364070"/>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79" name="Rectangle 78"/>
            <p:cNvSpPr>
              <a:spLocks noChangeAspect="1"/>
            </p:cNvSpPr>
            <p:nvPr/>
          </p:nvSpPr>
          <p:spPr>
            <a:xfrm>
              <a:off x="8817720" y="2364070"/>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80" name="Rectangle 79"/>
            <p:cNvSpPr>
              <a:spLocks noChangeAspect="1"/>
            </p:cNvSpPr>
            <p:nvPr/>
          </p:nvSpPr>
          <p:spPr>
            <a:xfrm>
              <a:off x="9292920" y="2364070"/>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81" name="Rectangle 80"/>
            <p:cNvSpPr>
              <a:spLocks noChangeAspect="1"/>
            </p:cNvSpPr>
            <p:nvPr/>
          </p:nvSpPr>
          <p:spPr>
            <a:xfrm>
              <a:off x="9768120" y="2364070"/>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82" name="Rectangle 81"/>
            <p:cNvSpPr>
              <a:spLocks noChangeAspect="1"/>
            </p:cNvSpPr>
            <p:nvPr/>
          </p:nvSpPr>
          <p:spPr>
            <a:xfrm>
              <a:off x="10243320" y="2364070"/>
              <a:ext cx="475200" cy="472440"/>
            </a:xfrm>
            <a:prstGeom prst="rect">
              <a:avLst/>
            </a:prstGeom>
            <a:solidFill>
              <a:srgbClr val="EF612B"/>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83" name="Rectangle 82"/>
            <p:cNvSpPr>
              <a:spLocks noChangeAspect="1"/>
            </p:cNvSpPr>
            <p:nvPr/>
          </p:nvSpPr>
          <p:spPr>
            <a:xfrm>
              <a:off x="6916920" y="2824894"/>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84" name="Rectangle 83"/>
            <p:cNvSpPr>
              <a:spLocks noChangeAspect="1"/>
            </p:cNvSpPr>
            <p:nvPr/>
          </p:nvSpPr>
          <p:spPr>
            <a:xfrm>
              <a:off x="7392120" y="2824894"/>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85" name="Rectangle 84"/>
            <p:cNvSpPr>
              <a:spLocks noChangeAspect="1"/>
            </p:cNvSpPr>
            <p:nvPr/>
          </p:nvSpPr>
          <p:spPr>
            <a:xfrm>
              <a:off x="7867320" y="2824894"/>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86" name="Rectangle 85"/>
            <p:cNvSpPr>
              <a:spLocks noChangeAspect="1"/>
            </p:cNvSpPr>
            <p:nvPr/>
          </p:nvSpPr>
          <p:spPr>
            <a:xfrm>
              <a:off x="8342520" y="2824894"/>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87" name="Rectangle 86"/>
            <p:cNvSpPr>
              <a:spLocks noChangeAspect="1"/>
            </p:cNvSpPr>
            <p:nvPr/>
          </p:nvSpPr>
          <p:spPr>
            <a:xfrm>
              <a:off x="8817720" y="2824894"/>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93" name="Rectangle 92"/>
            <p:cNvSpPr>
              <a:spLocks noChangeAspect="1"/>
            </p:cNvSpPr>
            <p:nvPr/>
          </p:nvSpPr>
          <p:spPr>
            <a:xfrm>
              <a:off x="9292920" y="2824894"/>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96" name="Rectangle 95"/>
            <p:cNvSpPr>
              <a:spLocks noChangeAspect="1"/>
            </p:cNvSpPr>
            <p:nvPr/>
          </p:nvSpPr>
          <p:spPr>
            <a:xfrm>
              <a:off x="9768120" y="2824894"/>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98" name="Rectangle 97"/>
            <p:cNvSpPr>
              <a:spLocks noChangeAspect="1"/>
            </p:cNvSpPr>
            <p:nvPr/>
          </p:nvSpPr>
          <p:spPr>
            <a:xfrm>
              <a:off x="10243320" y="2824894"/>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99" name="Rectangle 98"/>
            <p:cNvSpPr>
              <a:spLocks noChangeAspect="1"/>
            </p:cNvSpPr>
            <p:nvPr/>
          </p:nvSpPr>
          <p:spPr>
            <a:xfrm>
              <a:off x="6916920" y="3285718"/>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01" name="Rectangle 100"/>
            <p:cNvSpPr>
              <a:spLocks noChangeAspect="1"/>
            </p:cNvSpPr>
            <p:nvPr/>
          </p:nvSpPr>
          <p:spPr>
            <a:xfrm>
              <a:off x="7392120" y="3285718"/>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02" name="Rectangle 101"/>
            <p:cNvSpPr>
              <a:spLocks noChangeAspect="1"/>
            </p:cNvSpPr>
            <p:nvPr/>
          </p:nvSpPr>
          <p:spPr>
            <a:xfrm>
              <a:off x="7867320" y="3285718"/>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09" name="Rectangle 108"/>
            <p:cNvSpPr>
              <a:spLocks noChangeAspect="1"/>
            </p:cNvSpPr>
            <p:nvPr/>
          </p:nvSpPr>
          <p:spPr>
            <a:xfrm>
              <a:off x="8342520" y="3285718"/>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10" name="Rectangle 109"/>
            <p:cNvSpPr>
              <a:spLocks noChangeAspect="1"/>
            </p:cNvSpPr>
            <p:nvPr/>
          </p:nvSpPr>
          <p:spPr>
            <a:xfrm>
              <a:off x="8817720" y="3285718"/>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11" name="Rectangle 110"/>
            <p:cNvSpPr>
              <a:spLocks noChangeAspect="1"/>
            </p:cNvSpPr>
            <p:nvPr/>
          </p:nvSpPr>
          <p:spPr>
            <a:xfrm>
              <a:off x="9292920" y="3285718"/>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14" name="Rectangle 113"/>
            <p:cNvSpPr>
              <a:spLocks noChangeAspect="1"/>
            </p:cNvSpPr>
            <p:nvPr/>
          </p:nvSpPr>
          <p:spPr>
            <a:xfrm>
              <a:off x="9768120" y="3285718"/>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16" name="Rectangle 115"/>
            <p:cNvSpPr>
              <a:spLocks noChangeAspect="1"/>
            </p:cNvSpPr>
            <p:nvPr/>
          </p:nvSpPr>
          <p:spPr>
            <a:xfrm>
              <a:off x="10243320" y="3285718"/>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17" name="Rectangle 116"/>
            <p:cNvSpPr>
              <a:spLocks noChangeAspect="1"/>
            </p:cNvSpPr>
            <p:nvPr/>
          </p:nvSpPr>
          <p:spPr>
            <a:xfrm>
              <a:off x="6916920" y="3746542"/>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18" name="Rectangle 117"/>
            <p:cNvSpPr>
              <a:spLocks noChangeAspect="1"/>
            </p:cNvSpPr>
            <p:nvPr/>
          </p:nvSpPr>
          <p:spPr>
            <a:xfrm>
              <a:off x="7392120" y="3746542"/>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19" name="Rectangle 118"/>
            <p:cNvSpPr>
              <a:spLocks noChangeAspect="1"/>
            </p:cNvSpPr>
            <p:nvPr/>
          </p:nvSpPr>
          <p:spPr>
            <a:xfrm>
              <a:off x="7867320" y="3746542"/>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20" name="Rectangle 119"/>
            <p:cNvSpPr>
              <a:spLocks noChangeAspect="1"/>
            </p:cNvSpPr>
            <p:nvPr/>
          </p:nvSpPr>
          <p:spPr>
            <a:xfrm>
              <a:off x="8342520" y="3746542"/>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23" name="Rectangle 122"/>
            <p:cNvSpPr>
              <a:spLocks noChangeAspect="1"/>
            </p:cNvSpPr>
            <p:nvPr/>
          </p:nvSpPr>
          <p:spPr>
            <a:xfrm>
              <a:off x="8817720" y="3746542"/>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24" name="Rectangle 123"/>
            <p:cNvSpPr>
              <a:spLocks noChangeAspect="1"/>
            </p:cNvSpPr>
            <p:nvPr/>
          </p:nvSpPr>
          <p:spPr>
            <a:xfrm>
              <a:off x="9292920" y="3746542"/>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26" name="Rectangle 125"/>
            <p:cNvSpPr>
              <a:spLocks noChangeAspect="1"/>
            </p:cNvSpPr>
            <p:nvPr/>
          </p:nvSpPr>
          <p:spPr>
            <a:xfrm>
              <a:off x="9768120" y="3746542"/>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27" name="Rectangle 126"/>
            <p:cNvSpPr>
              <a:spLocks noChangeAspect="1"/>
            </p:cNvSpPr>
            <p:nvPr/>
          </p:nvSpPr>
          <p:spPr>
            <a:xfrm>
              <a:off x="10243320" y="3746542"/>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28" name="Rectangle 127"/>
            <p:cNvSpPr>
              <a:spLocks noChangeAspect="1"/>
            </p:cNvSpPr>
            <p:nvPr/>
          </p:nvSpPr>
          <p:spPr>
            <a:xfrm>
              <a:off x="6916920" y="4207366"/>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32" name="Rectangle 131"/>
            <p:cNvSpPr>
              <a:spLocks noChangeAspect="1"/>
            </p:cNvSpPr>
            <p:nvPr/>
          </p:nvSpPr>
          <p:spPr>
            <a:xfrm>
              <a:off x="7392120" y="4207366"/>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33" name="Rectangle 132"/>
            <p:cNvSpPr>
              <a:spLocks noChangeAspect="1"/>
            </p:cNvSpPr>
            <p:nvPr/>
          </p:nvSpPr>
          <p:spPr>
            <a:xfrm>
              <a:off x="7867320" y="4207366"/>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39" name="Rectangle 138"/>
            <p:cNvSpPr>
              <a:spLocks noChangeAspect="1"/>
            </p:cNvSpPr>
            <p:nvPr/>
          </p:nvSpPr>
          <p:spPr>
            <a:xfrm>
              <a:off x="8342520" y="4207366"/>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40" name="Rectangle 139"/>
            <p:cNvSpPr>
              <a:spLocks noChangeAspect="1"/>
            </p:cNvSpPr>
            <p:nvPr/>
          </p:nvSpPr>
          <p:spPr>
            <a:xfrm>
              <a:off x="8817720" y="4207366"/>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41" name="Rectangle 140"/>
            <p:cNvSpPr>
              <a:spLocks noChangeAspect="1"/>
            </p:cNvSpPr>
            <p:nvPr/>
          </p:nvSpPr>
          <p:spPr>
            <a:xfrm>
              <a:off x="9292920" y="4207366"/>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42" name="Rectangle 141"/>
            <p:cNvSpPr>
              <a:spLocks noChangeAspect="1"/>
            </p:cNvSpPr>
            <p:nvPr/>
          </p:nvSpPr>
          <p:spPr>
            <a:xfrm>
              <a:off x="9768120" y="4207366"/>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43" name="Rectangle 142"/>
            <p:cNvSpPr>
              <a:spLocks noChangeAspect="1"/>
            </p:cNvSpPr>
            <p:nvPr/>
          </p:nvSpPr>
          <p:spPr>
            <a:xfrm>
              <a:off x="10243320" y="4207366"/>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44" name="Rectangle 143"/>
            <p:cNvSpPr>
              <a:spLocks noChangeAspect="1"/>
            </p:cNvSpPr>
            <p:nvPr/>
          </p:nvSpPr>
          <p:spPr>
            <a:xfrm>
              <a:off x="6916920" y="4656574"/>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45" name="Rectangle 144"/>
            <p:cNvSpPr>
              <a:spLocks noChangeAspect="1"/>
            </p:cNvSpPr>
            <p:nvPr/>
          </p:nvSpPr>
          <p:spPr>
            <a:xfrm>
              <a:off x="7392120" y="4656574"/>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46" name="Rectangle 145"/>
            <p:cNvSpPr>
              <a:spLocks noChangeAspect="1"/>
            </p:cNvSpPr>
            <p:nvPr/>
          </p:nvSpPr>
          <p:spPr>
            <a:xfrm>
              <a:off x="7867320" y="4656574"/>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47" name="Rectangle 146"/>
            <p:cNvSpPr>
              <a:spLocks noChangeAspect="1"/>
            </p:cNvSpPr>
            <p:nvPr/>
          </p:nvSpPr>
          <p:spPr>
            <a:xfrm>
              <a:off x="8342520" y="4656574"/>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48" name="Rectangle 147"/>
            <p:cNvSpPr>
              <a:spLocks noChangeAspect="1"/>
            </p:cNvSpPr>
            <p:nvPr/>
          </p:nvSpPr>
          <p:spPr>
            <a:xfrm>
              <a:off x="8817720" y="4656574"/>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49" name="Rectangle 148"/>
            <p:cNvSpPr>
              <a:spLocks noChangeAspect="1"/>
            </p:cNvSpPr>
            <p:nvPr/>
          </p:nvSpPr>
          <p:spPr>
            <a:xfrm>
              <a:off x="9768120" y="4656574"/>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50" name="Rectangle 149"/>
            <p:cNvSpPr>
              <a:spLocks noChangeAspect="1"/>
            </p:cNvSpPr>
            <p:nvPr/>
          </p:nvSpPr>
          <p:spPr>
            <a:xfrm>
              <a:off x="10243320" y="4656574"/>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51" name="Rectangle 150"/>
            <p:cNvSpPr>
              <a:spLocks noChangeAspect="1"/>
            </p:cNvSpPr>
            <p:nvPr/>
          </p:nvSpPr>
          <p:spPr>
            <a:xfrm>
              <a:off x="6916920" y="5129014"/>
              <a:ext cx="475200" cy="472440"/>
            </a:xfrm>
            <a:prstGeom prst="rect">
              <a:avLst/>
            </a:prstGeom>
            <a:solidFill>
              <a:srgbClr val="EF612B"/>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52" name="Rectangle 151"/>
            <p:cNvSpPr>
              <a:spLocks noChangeAspect="1"/>
            </p:cNvSpPr>
            <p:nvPr/>
          </p:nvSpPr>
          <p:spPr>
            <a:xfrm>
              <a:off x="7392120" y="5129014"/>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53" name="Rectangle 152"/>
            <p:cNvSpPr>
              <a:spLocks noChangeAspect="1"/>
            </p:cNvSpPr>
            <p:nvPr/>
          </p:nvSpPr>
          <p:spPr>
            <a:xfrm>
              <a:off x="7867320" y="5129014"/>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54" name="Rectangle 153"/>
            <p:cNvSpPr>
              <a:spLocks noChangeAspect="1"/>
            </p:cNvSpPr>
            <p:nvPr/>
          </p:nvSpPr>
          <p:spPr>
            <a:xfrm>
              <a:off x="8342520" y="5129014"/>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55" name="Rectangle 154"/>
            <p:cNvSpPr>
              <a:spLocks noChangeAspect="1"/>
            </p:cNvSpPr>
            <p:nvPr/>
          </p:nvSpPr>
          <p:spPr>
            <a:xfrm>
              <a:off x="8817720" y="5129014"/>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56" name="Rectangle 155"/>
            <p:cNvSpPr>
              <a:spLocks noChangeAspect="1"/>
            </p:cNvSpPr>
            <p:nvPr/>
          </p:nvSpPr>
          <p:spPr>
            <a:xfrm>
              <a:off x="9292920" y="5129014"/>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57" name="Rectangle 156"/>
            <p:cNvSpPr>
              <a:spLocks noChangeAspect="1"/>
            </p:cNvSpPr>
            <p:nvPr/>
          </p:nvSpPr>
          <p:spPr>
            <a:xfrm>
              <a:off x="9768120" y="5129014"/>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58" name="Rectangle 157"/>
            <p:cNvSpPr>
              <a:spLocks noChangeAspect="1"/>
            </p:cNvSpPr>
            <p:nvPr/>
          </p:nvSpPr>
          <p:spPr>
            <a:xfrm>
              <a:off x="10243320" y="5129014"/>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63" name="Rectangle 162"/>
            <p:cNvSpPr>
              <a:spLocks noChangeAspect="1"/>
            </p:cNvSpPr>
            <p:nvPr/>
          </p:nvSpPr>
          <p:spPr>
            <a:xfrm>
              <a:off x="6916920" y="1885822"/>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64" name="Rectangle 163"/>
            <p:cNvSpPr>
              <a:spLocks noChangeAspect="1"/>
            </p:cNvSpPr>
            <p:nvPr/>
          </p:nvSpPr>
          <p:spPr>
            <a:xfrm>
              <a:off x="7392120" y="1885822"/>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65" name="Rectangle 164"/>
            <p:cNvSpPr>
              <a:spLocks noChangeAspect="1"/>
            </p:cNvSpPr>
            <p:nvPr/>
          </p:nvSpPr>
          <p:spPr>
            <a:xfrm>
              <a:off x="7867320" y="1885822"/>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66" name="Rectangle 165"/>
            <p:cNvSpPr>
              <a:spLocks noChangeAspect="1"/>
            </p:cNvSpPr>
            <p:nvPr/>
          </p:nvSpPr>
          <p:spPr>
            <a:xfrm>
              <a:off x="8342520" y="1885822"/>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67" name="Rectangle 166"/>
            <p:cNvSpPr>
              <a:spLocks noChangeAspect="1"/>
            </p:cNvSpPr>
            <p:nvPr/>
          </p:nvSpPr>
          <p:spPr>
            <a:xfrm>
              <a:off x="8817720" y="1885822"/>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68" name="Rectangle 167"/>
            <p:cNvSpPr>
              <a:spLocks noChangeAspect="1"/>
            </p:cNvSpPr>
            <p:nvPr/>
          </p:nvSpPr>
          <p:spPr>
            <a:xfrm>
              <a:off x="9292920" y="1885822"/>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69" name="Rectangle 168"/>
            <p:cNvSpPr>
              <a:spLocks noChangeAspect="1"/>
            </p:cNvSpPr>
            <p:nvPr/>
          </p:nvSpPr>
          <p:spPr>
            <a:xfrm>
              <a:off x="9768120" y="1885822"/>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70" name="Rectangle 169"/>
            <p:cNvSpPr>
              <a:spLocks noChangeAspect="1"/>
            </p:cNvSpPr>
            <p:nvPr/>
          </p:nvSpPr>
          <p:spPr>
            <a:xfrm>
              <a:off x="10243320" y="1885822"/>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sp>
          <p:nvSpPr>
            <p:cNvPr id="172" name="Rectangle 171"/>
            <p:cNvSpPr>
              <a:spLocks noChangeAspect="1"/>
            </p:cNvSpPr>
            <p:nvPr/>
          </p:nvSpPr>
          <p:spPr>
            <a:xfrm>
              <a:off x="9292920" y="4656574"/>
              <a:ext cx="475200" cy="472440"/>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a:ln>
                  <a:noFill/>
                </a:ln>
                <a:solidFill>
                  <a:srgbClr val="EF612B"/>
                </a:solidFill>
                <a:effectLst/>
                <a:uFillTx/>
                <a:latin typeface="Arial"/>
                <a:ea typeface="Arial"/>
                <a:cs typeface="Arial"/>
                <a:sym typeface="Arial"/>
              </a:endParaRPr>
            </a:p>
          </p:txBody>
        </p:sp>
      </p:grpSp>
    </p:spTree>
    <p:extLst>
      <p:ext uri="{BB962C8B-B14F-4D97-AF65-F5344CB8AC3E}">
        <p14:creationId xmlns:p14="http://schemas.microsoft.com/office/powerpoint/2010/main" val="1968255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Presentation_img35.jpg"/>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8871"/>
            <a:ext cx="12210038" cy="6878321"/>
          </a:xfrm>
          <a:prstGeom prst="rect">
            <a:avLst/>
          </a:prstGeom>
          <a:ln w="12700">
            <a:miter lim="400000"/>
          </a:ln>
        </p:spPr>
      </p:pic>
      <p:sp>
        <p:nvSpPr>
          <p:cNvPr id="8" name="Title 7"/>
          <p:cNvSpPr>
            <a:spLocks noGrp="1"/>
          </p:cNvSpPr>
          <p:nvPr>
            <p:ph type="title"/>
          </p:nvPr>
        </p:nvSpPr>
        <p:spPr>
          <a:xfrm>
            <a:off x="260112" y="221669"/>
            <a:ext cx="11369874" cy="1108364"/>
          </a:xfrm>
        </p:spPr>
        <p:txBody>
          <a:bodyPr>
            <a:normAutofit fontScale="90000"/>
          </a:bodyPr>
          <a:lstStyle/>
          <a:p>
            <a:r>
              <a:rPr lang="en-US" dirty="0">
                <a:solidFill>
                  <a:schemeClr val="bg1">
                    <a:lumMod val="95000"/>
                  </a:schemeClr>
                </a:solidFill>
                <a:effectLst/>
                <a:latin typeface="+mj-lt"/>
              </a:rPr>
              <a:t>Forcing cloud services into the fortress cannot scale</a:t>
            </a:r>
          </a:p>
        </p:txBody>
      </p:sp>
      <p:sp>
        <p:nvSpPr>
          <p:cNvPr id="9" name="Rectangle 8"/>
          <p:cNvSpPr/>
          <p:nvPr/>
        </p:nvSpPr>
        <p:spPr>
          <a:xfrm>
            <a:off x="644674" y="1570573"/>
            <a:ext cx="6096000" cy="1323439"/>
          </a:xfrm>
          <a:prstGeom prst="rect">
            <a:avLst/>
          </a:prstGeom>
        </p:spPr>
        <p:txBody>
          <a:bodyPr>
            <a:spAutoFit/>
          </a:bodyPr>
          <a:lstStyle/>
          <a:p>
            <a:pPr algn="l"/>
            <a:r>
              <a:rPr lang="en-US" sz="2000" i="1" dirty="0">
                <a:solidFill>
                  <a:schemeClr val="tx1">
                    <a:lumMod val="20000"/>
                    <a:lumOff val="80000"/>
                  </a:schemeClr>
                </a:solidFill>
                <a:latin typeface="+mn-ea"/>
                <a:ea typeface="+mn-ea"/>
                <a:cs typeface="+mn-cs"/>
              </a:rPr>
              <a:t>“</a:t>
            </a:r>
            <a:r>
              <a:rPr lang="mr-IN" sz="2000" i="1" dirty="0">
                <a:solidFill>
                  <a:schemeClr val="tx1">
                    <a:lumMod val="20000"/>
                    <a:lumOff val="80000"/>
                  </a:schemeClr>
                </a:solidFill>
                <a:latin typeface="+mn-ea"/>
                <a:ea typeface="+mn-ea"/>
                <a:cs typeface="+mn-cs"/>
              </a:rPr>
              <a:t>…</a:t>
            </a:r>
            <a:r>
              <a:rPr lang="en-US" sz="2000" i="1" dirty="0">
                <a:solidFill>
                  <a:schemeClr val="tx1">
                    <a:lumMod val="20000"/>
                    <a:lumOff val="80000"/>
                  </a:schemeClr>
                </a:solidFill>
                <a:latin typeface="+mn-ea"/>
                <a:ea typeface="+mn-ea"/>
                <a:cs typeface="+mn-cs"/>
              </a:rPr>
              <a:t>The native Office 365 security controls did not provide an adequate level of data protection, especially in the case of data access by </a:t>
            </a:r>
            <a:r>
              <a:rPr lang="en-US" sz="2000" b="1" i="1" dirty="0">
                <a:solidFill>
                  <a:schemeClr val="tx1">
                    <a:lumMod val="20000"/>
                    <a:lumOff val="80000"/>
                  </a:schemeClr>
                </a:solidFill>
                <a:latin typeface="+mn-ea"/>
                <a:ea typeface="+mn-ea"/>
                <a:cs typeface="+mn-cs"/>
              </a:rPr>
              <a:t>unmanaged and untrusted devices</a:t>
            </a:r>
            <a:r>
              <a:rPr lang="en-US" sz="2000" i="1" dirty="0">
                <a:solidFill>
                  <a:schemeClr val="tx1">
                    <a:lumMod val="20000"/>
                    <a:lumOff val="80000"/>
                  </a:schemeClr>
                </a:solidFill>
                <a:latin typeface="+mn-ea"/>
                <a:ea typeface="+mn-ea"/>
                <a:cs typeface="+mn-cs"/>
              </a:rPr>
              <a:t>” </a:t>
            </a:r>
          </a:p>
        </p:txBody>
      </p:sp>
      <p:grpSp>
        <p:nvGrpSpPr>
          <p:cNvPr id="11" name="Group 10"/>
          <p:cNvGrpSpPr/>
          <p:nvPr/>
        </p:nvGrpSpPr>
        <p:grpSpPr>
          <a:xfrm>
            <a:off x="1037903" y="2879766"/>
            <a:ext cx="4656315" cy="1009311"/>
            <a:chOff x="6135654" y="3071473"/>
            <a:chExt cx="4656315" cy="1009311"/>
          </a:xfrm>
        </p:grpSpPr>
        <p:sp>
          <p:nvSpPr>
            <p:cNvPr id="25" name="Shape 201"/>
            <p:cNvSpPr/>
            <p:nvPr/>
          </p:nvSpPr>
          <p:spPr>
            <a:xfrm>
              <a:off x="6432043" y="3071473"/>
              <a:ext cx="4359926" cy="100931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l">
                <a:lnSpc>
                  <a:spcPts val="3800"/>
                </a:lnSpc>
                <a:spcBef>
                  <a:spcPts val="2400"/>
                </a:spcBef>
                <a:defRPr sz="2400">
                  <a:solidFill>
                    <a:srgbClr val="FFFFFF"/>
                  </a:solidFill>
                </a:defRPr>
              </a:pPr>
              <a:r>
                <a:rPr lang="en-US" sz="2000" dirty="0"/>
                <a:t>4 months of successful integration project of Office365</a:t>
              </a:r>
              <a:endParaRPr sz="2000" dirty="0"/>
            </a:p>
          </p:txBody>
        </p:sp>
        <p:pic>
          <p:nvPicPr>
            <p:cNvPr id="36" name="pasted-image.pdf"/>
            <p:cNvPicPr>
              <a:picLocks noChangeAspect="1"/>
            </p:cNvPicPr>
            <p:nvPr/>
          </p:nvPicPr>
          <p:blipFill>
            <a:blip r:embed="rId5">
              <a:extLst/>
            </a:blip>
            <a:stretch>
              <a:fillRect/>
            </a:stretch>
          </p:blipFill>
          <p:spPr>
            <a:xfrm rot="10800000">
              <a:off x="6135654" y="3284312"/>
              <a:ext cx="202046" cy="192921"/>
            </a:xfrm>
            <a:prstGeom prst="rect">
              <a:avLst/>
            </a:prstGeom>
            <a:ln w="12700">
              <a:miter lim="400000"/>
            </a:ln>
          </p:spPr>
        </p:pic>
      </p:grpSp>
      <p:sp>
        <p:nvSpPr>
          <p:cNvPr id="38" name="Shape 289"/>
          <p:cNvSpPr/>
          <p:nvPr/>
        </p:nvSpPr>
        <p:spPr>
          <a:xfrm>
            <a:off x="7430291" y="3331438"/>
            <a:ext cx="4598456" cy="377269"/>
          </a:xfrm>
          <a:prstGeom prst="rect">
            <a:avLst/>
          </a:prstGeom>
          <a:solidFill>
            <a:srgbClr val="EF612B"/>
          </a:solidFill>
          <a:ln w="12700">
            <a:miter lim="400000"/>
          </a:ln>
        </p:spPr>
        <p:txBody>
          <a:bodyPr lIns="45718" tIns="45718" rIns="45718" bIns="45718" anchor="ctr"/>
          <a:lstStyle/>
          <a:p>
            <a:pPr>
              <a:defRPr b="1" cap="all"/>
            </a:pPr>
            <a:endParaRPr/>
          </a:p>
        </p:txBody>
      </p:sp>
      <p:sp>
        <p:nvSpPr>
          <p:cNvPr id="39" name="Shape 289"/>
          <p:cNvSpPr/>
          <p:nvPr/>
        </p:nvSpPr>
        <p:spPr>
          <a:xfrm>
            <a:off x="7430292" y="2650402"/>
            <a:ext cx="4598455" cy="348317"/>
          </a:xfrm>
          <a:prstGeom prst="rect">
            <a:avLst/>
          </a:prstGeom>
          <a:solidFill>
            <a:srgbClr val="EF612B"/>
          </a:solidFill>
          <a:ln w="12700">
            <a:miter lim="400000"/>
          </a:ln>
        </p:spPr>
        <p:txBody>
          <a:bodyPr lIns="45718" tIns="45718" rIns="45718" bIns="45718" anchor="ctr"/>
          <a:lstStyle/>
          <a:p>
            <a:pPr>
              <a:defRPr b="1" cap="all"/>
            </a:pPr>
            <a:endParaRPr/>
          </a:p>
        </p:txBody>
      </p:sp>
      <p:sp>
        <p:nvSpPr>
          <p:cNvPr id="43" name="Shape 289"/>
          <p:cNvSpPr/>
          <p:nvPr/>
        </p:nvSpPr>
        <p:spPr>
          <a:xfrm>
            <a:off x="7430291" y="3988786"/>
            <a:ext cx="4598456" cy="402874"/>
          </a:xfrm>
          <a:prstGeom prst="rect">
            <a:avLst/>
          </a:prstGeom>
          <a:solidFill>
            <a:srgbClr val="EF612B"/>
          </a:solidFill>
          <a:ln w="12700">
            <a:miter lim="400000"/>
          </a:ln>
        </p:spPr>
        <p:txBody>
          <a:bodyPr lIns="45718" tIns="45718" rIns="45718" bIns="45718" anchor="ctr"/>
          <a:lstStyle/>
          <a:p>
            <a:pPr>
              <a:defRPr b="1" cap="all"/>
            </a:pPr>
            <a:endParaRPr/>
          </a:p>
        </p:txBody>
      </p:sp>
      <p:pic>
        <p:nvPicPr>
          <p:cNvPr id="41" name="pasted-image.pdf"/>
          <p:cNvPicPr>
            <a:picLocks noChangeAspect="1"/>
          </p:cNvPicPr>
          <p:nvPr/>
        </p:nvPicPr>
        <p:blipFill>
          <a:blip r:embed="rId5">
            <a:extLst/>
          </a:blip>
          <a:stretch>
            <a:fillRect/>
          </a:stretch>
        </p:blipFill>
        <p:spPr>
          <a:xfrm rot="10800000">
            <a:off x="260112" y="1689041"/>
            <a:ext cx="202046" cy="192921"/>
          </a:xfrm>
          <a:prstGeom prst="rect">
            <a:avLst/>
          </a:prstGeom>
          <a:ln w="12700">
            <a:miter lim="400000"/>
          </a:ln>
        </p:spPr>
      </p:pic>
      <p:pic>
        <p:nvPicPr>
          <p:cNvPr id="42" name="pasted-image.pdf"/>
          <p:cNvPicPr>
            <a:picLocks noChangeAspect="1"/>
          </p:cNvPicPr>
          <p:nvPr/>
        </p:nvPicPr>
        <p:blipFill>
          <a:blip r:embed="rId5">
            <a:extLst/>
          </a:blip>
          <a:stretch>
            <a:fillRect/>
          </a:stretch>
        </p:blipFill>
        <p:spPr>
          <a:xfrm rot="10800000">
            <a:off x="260112" y="4279222"/>
            <a:ext cx="202046" cy="192921"/>
          </a:xfrm>
          <a:prstGeom prst="rect">
            <a:avLst/>
          </a:prstGeom>
          <a:ln w="12700">
            <a:miter lim="400000"/>
          </a:ln>
        </p:spPr>
      </p:pic>
      <p:sp>
        <p:nvSpPr>
          <p:cNvPr id="47" name="Shape 289"/>
          <p:cNvSpPr/>
          <p:nvPr/>
        </p:nvSpPr>
        <p:spPr>
          <a:xfrm>
            <a:off x="7430291" y="4632324"/>
            <a:ext cx="4598456" cy="402874"/>
          </a:xfrm>
          <a:prstGeom prst="rect">
            <a:avLst/>
          </a:prstGeom>
          <a:solidFill>
            <a:srgbClr val="EF612B"/>
          </a:solidFill>
          <a:ln w="12700">
            <a:miter lim="400000"/>
          </a:ln>
        </p:spPr>
        <p:txBody>
          <a:bodyPr lIns="45718" tIns="45718" rIns="45718" bIns="45718" anchor="ctr"/>
          <a:lstStyle/>
          <a:p>
            <a:pPr>
              <a:defRPr b="1" cap="all"/>
            </a:pPr>
            <a:endParaRPr/>
          </a:p>
        </p:txBody>
      </p:sp>
      <p:sp>
        <p:nvSpPr>
          <p:cNvPr id="46" name="Shape 289"/>
          <p:cNvSpPr/>
          <p:nvPr/>
        </p:nvSpPr>
        <p:spPr>
          <a:xfrm>
            <a:off x="3372465" y="4238262"/>
            <a:ext cx="2182761" cy="375302"/>
          </a:xfrm>
          <a:prstGeom prst="rect">
            <a:avLst/>
          </a:prstGeom>
          <a:solidFill>
            <a:srgbClr val="EF612B"/>
          </a:solidFill>
          <a:ln w="12700">
            <a:miter lim="400000"/>
          </a:ln>
        </p:spPr>
        <p:txBody>
          <a:bodyPr lIns="45718" tIns="45718" rIns="45718" bIns="45718" anchor="ctr"/>
          <a:lstStyle/>
          <a:p>
            <a:pPr>
              <a:defRPr b="1" cap="all"/>
            </a:pPr>
            <a:endParaRPr/>
          </a:p>
        </p:txBody>
      </p:sp>
      <p:sp>
        <p:nvSpPr>
          <p:cNvPr id="10" name="Rectangle 9"/>
          <p:cNvSpPr/>
          <p:nvPr/>
        </p:nvSpPr>
        <p:spPr>
          <a:xfrm>
            <a:off x="644674" y="4164234"/>
            <a:ext cx="5907433" cy="1200329"/>
          </a:xfrm>
          <a:prstGeom prst="rect">
            <a:avLst/>
          </a:prstGeom>
        </p:spPr>
        <p:txBody>
          <a:bodyPr wrap="square">
            <a:spAutoFit/>
          </a:bodyPr>
          <a:lstStyle/>
          <a:p>
            <a:pPr algn="l"/>
            <a:r>
              <a:rPr lang="en-US" sz="2400" i="1" dirty="0">
                <a:solidFill>
                  <a:schemeClr val="tx1">
                    <a:lumMod val="20000"/>
                    <a:lumOff val="80000"/>
                  </a:schemeClr>
                </a:solidFill>
                <a:latin typeface="+mn-ea"/>
                <a:ea typeface="+mn-ea"/>
                <a:cs typeface="+mn-cs"/>
              </a:rPr>
              <a:t>“</a:t>
            </a:r>
            <a:r>
              <a:rPr lang="mr-IN" sz="2400" i="1" dirty="0">
                <a:solidFill>
                  <a:schemeClr val="tx1">
                    <a:lumMod val="20000"/>
                    <a:lumOff val="80000"/>
                  </a:schemeClr>
                </a:solidFill>
                <a:latin typeface="+mn-ea"/>
                <a:ea typeface="+mn-ea"/>
                <a:cs typeface="+mn-cs"/>
              </a:rPr>
              <a:t>…</a:t>
            </a:r>
            <a:r>
              <a:rPr lang="en-US" sz="2400" i="1" dirty="0">
                <a:solidFill>
                  <a:schemeClr val="tx1">
                    <a:lumMod val="20000"/>
                    <a:lumOff val="80000"/>
                  </a:schemeClr>
                </a:solidFill>
                <a:latin typeface="+mn-ea"/>
                <a:ea typeface="+mn-ea"/>
                <a:cs typeface="+mn-cs"/>
              </a:rPr>
              <a:t>helping uncover </a:t>
            </a:r>
            <a:r>
              <a:rPr lang="en-US" sz="2400" b="1" i="1" dirty="0">
                <a:solidFill>
                  <a:schemeClr val="tx1">
                    <a:lumMod val="20000"/>
                    <a:lumOff val="80000"/>
                  </a:schemeClr>
                </a:solidFill>
                <a:latin typeface="+mn-ea"/>
                <a:ea typeface="+mn-ea"/>
                <a:cs typeface="+mn-cs"/>
              </a:rPr>
              <a:t>869 Shadow IT </a:t>
            </a:r>
            <a:r>
              <a:rPr lang="en-US" sz="2400" i="1" dirty="0">
                <a:solidFill>
                  <a:schemeClr val="tx1">
                    <a:lumMod val="20000"/>
                    <a:lumOff val="80000"/>
                  </a:schemeClr>
                </a:solidFill>
                <a:latin typeface="+mn-ea"/>
                <a:ea typeface="+mn-ea"/>
                <a:cs typeface="+mn-cs"/>
              </a:rPr>
              <a:t>tools used internally of which IT was previously unaware” </a:t>
            </a:r>
          </a:p>
        </p:txBody>
      </p:sp>
      <p:sp>
        <p:nvSpPr>
          <p:cNvPr id="37" name="Shape 201"/>
          <p:cNvSpPr/>
          <p:nvPr/>
        </p:nvSpPr>
        <p:spPr>
          <a:xfrm>
            <a:off x="7430291" y="2566310"/>
            <a:ext cx="4598457" cy="2492986"/>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l">
              <a:spcBef>
                <a:spcPts val="2400"/>
              </a:spcBef>
              <a:defRPr sz="2400">
                <a:solidFill>
                  <a:srgbClr val="FFFFFF"/>
                </a:solidFill>
              </a:defRPr>
            </a:pPr>
            <a:r>
              <a:rPr lang="en-US" sz="2400" dirty="0"/>
              <a:t>1 cloud service integration </a:t>
            </a:r>
          </a:p>
          <a:p>
            <a:pPr algn="l">
              <a:spcBef>
                <a:spcPts val="2400"/>
              </a:spcBef>
              <a:defRPr sz="2400">
                <a:solidFill>
                  <a:srgbClr val="FFFFFF"/>
                </a:solidFill>
              </a:defRPr>
            </a:pPr>
            <a:r>
              <a:rPr lang="en-US" sz="2400" dirty="0"/>
              <a:t>(office365)  	=        	</a:t>
            </a:r>
            <a:r>
              <a:rPr lang="en-US" sz="2400" u="sng" dirty="0"/>
              <a:t>4 months</a:t>
            </a:r>
            <a:r>
              <a:rPr lang="en-US" sz="2400" dirty="0"/>
              <a:t> </a:t>
            </a:r>
          </a:p>
          <a:p>
            <a:pPr algn="l">
              <a:spcBef>
                <a:spcPts val="2400"/>
              </a:spcBef>
              <a:defRPr sz="2400">
                <a:solidFill>
                  <a:srgbClr val="FFFFFF"/>
                </a:solidFill>
              </a:defRPr>
            </a:pPr>
            <a:r>
              <a:rPr lang="en-US" sz="2400" dirty="0"/>
              <a:t>Integration of 869 services </a:t>
            </a:r>
          </a:p>
          <a:p>
            <a:pPr algn="l">
              <a:spcBef>
                <a:spcPts val="2400"/>
              </a:spcBef>
              <a:defRPr sz="2400">
                <a:solidFill>
                  <a:srgbClr val="FFFFFF"/>
                </a:solidFill>
              </a:defRPr>
            </a:pPr>
            <a:r>
              <a:rPr lang="en-US" sz="2400" b="1" dirty="0"/>
              <a:t>		= 		</a:t>
            </a:r>
            <a:r>
              <a:rPr lang="en-US" sz="2400" b="1" u="sng" dirty="0"/>
              <a:t>????</a:t>
            </a:r>
          </a:p>
        </p:txBody>
      </p:sp>
    </p:spTree>
    <p:extLst>
      <p:ext uri="{BB962C8B-B14F-4D97-AF65-F5344CB8AC3E}">
        <p14:creationId xmlns:p14="http://schemas.microsoft.com/office/powerpoint/2010/main" val="981904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Shape 329"/>
          <p:cNvSpPr/>
          <p:nvPr/>
        </p:nvSpPr>
        <p:spPr>
          <a:xfrm>
            <a:off x="2801620" y="6208358"/>
            <a:ext cx="6373566" cy="649642"/>
          </a:xfrm>
          <a:prstGeom prst="rect">
            <a:avLst/>
          </a:prstGeom>
          <a:solidFill>
            <a:srgbClr val="FFFFFF"/>
          </a:solidFill>
          <a:ln w="12700">
            <a:miter lim="400000"/>
          </a:ln>
        </p:spPr>
        <p:txBody>
          <a:bodyPr lIns="45718" tIns="45718" rIns="45718" bIns="45718" anchor="ctr"/>
          <a:lstStyle/>
          <a:p>
            <a:pPr marL="0" marR="0" indent="0" algn="ctr" defTabSz="914400" rtl="0" fontAlgn="auto" latinLnBrk="0" hangingPunct="0">
              <a:lnSpc>
                <a:spcPct val="100000"/>
              </a:lnSpc>
              <a:spcBef>
                <a:spcPts val="0"/>
              </a:spcBef>
              <a:spcAft>
                <a:spcPts val="0"/>
              </a:spcAft>
              <a:buClrTx/>
              <a:buSzTx/>
              <a:buFontTx/>
              <a:buNone/>
              <a:tabLst/>
              <a:defRPr sz="1400" b="1">
                <a:solidFill>
                  <a:srgbClr val="EF612B"/>
                </a:solidFill>
              </a:defRPr>
            </a:pPr>
            <a:endParaRPr dirty="0"/>
          </a:p>
        </p:txBody>
      </p:sp>
      <p:sp>
        <p:nvSpPr>
          <p:cNvPr id="330" name="Shape 330"/>
          <p:cNvSpPr/>
          <p:nvPr/>
        </p:nvSpPr>
        <p:spPr>
          <a:xfrm flipV="1">
            <a:off x="4639066" y="1543255"/>
            <a:ext cx="1" cy="3992374"/>
          </a:xfrm>
          <a:prstGeom prst="line">
            <a:avLst/>
          </a:prstGeom>
          <a:ln w="25400">
            <a:solidFill>
              <a:schemeClr val="accent1"/>
            </a:solidFill>
            <a:tailEnd type="triangle"/>
          </a:ln>
        </p:spPr>
        <p:txBody>
          <a:bodyPr lIns="45718" tIns="45718" rIns="45718" bIns="45718"/>
          <a:lstStyle/>
          <a:p>
            <a:endParaRPr/>
          </a:p>
        </p:txBody>
      </p:sp>
      <p:sp>
        <p:nvSpPr>
          <p:cNvPr id="331" name="Shape 331"/>
          <p:cNvSpPr/>
          <p:nvPr/>
        </p:nvSpPr>
        <p:spPr>
          <a:xfrm>
            <a:off x="4632953" y="5539063"/>
            <a:ext cx="5733427" cy="1"/>
          </a:xfrm>
          <a:prstGeom prst="line">
            <a:avLst/>
          </a:prstGeom>
          <a:ln w="25400">
            <a:solidFill>
              <a:schemeClr val="accent1"/>
            </a:solidFill>
            <a:tailEnd type="triangle"/>
          </a:ln>
        </p:spPr>
        <p:txBody>
          <a:bodyPr lIns="45718" tIns="45718" rIns="45718" bIns="45718"/>
          <a:lstStyle/>
          <a:p>
            <a:endParaRPr/>
          </a:p>
        </p:txBody>
      </p:sp>
      <p:sp>
        <p:nvSpPr>
          <p:cNvPr id="332" name="Shape 332"/>
          <p:cNvSpPr/>
          <p:nvPr/>
        </p:nvSpPr>
        <p:spPr>
          <a:xfrm>
            <a:off x="4578106" y="1114174"/>
            <a:ext cx="1363104" cy="31468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nSpc>
                <a:spcPts val="1800"/>
              </a:lnSpc>
              <a:spcBef>
                <a:spcPts val="1000"/>
              </a:spcBef>
              <a:defRPr sz="1500" b="1">
                <a:solidFill>
                  <a:srgbClr val="97A1B1"/>
                </a:solidFill>
              </a:defRPr>
            </a:lvl1pPr>
          </a:lstStyle>
          <a:p>
            <a:r>
              <a:t>Governance</a:t>
            </a:r>
          </a:p>
        </p:txBody>
      </p:sp>
      <p:sp>
        <p:nvSpPr>
          <p:cNvPr id="333" name="Shape 333"/>
          <p:cNvSpPr/>
          <p:nvPr/>
        </p:nvSpPr>
        <p:spPr>
          <a:xfrm>
            <a:off x="5176231" y="3661814"/>
            <a:ext cx="1944007" cy="106695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l">
              <a:lnSpc>
                <a:spcPts val="1900"/>
              </a:lnSpc>
              <a:defRPr sz="1400">
                <a:solidFill>
                  <a:srgbClr val="646464"/>
                </a:solidFill>
              </a:defRPr>
            </a:pPr>
            <a:r>
              <a:rPr dirty="0"/>
              <a:t>Low </a:t>
            </a:r>
            <a:r>
              <a:rPr lang="en-US" dirty="0"/>
              <a:t>c</a:t>
            </a:r>
            <a:r>
              <a:rPr dirty="0"/>
              <a:t>ost</a:t>
            </a:r>
          </a:p>
          <a:p>
            <a:pPr algn="l">
              <a:lnSpc>
                <a:spcPts val="1900"/>
              </a:lnSpc>
              <a:defRPr sz="1400">
                <a:solidFill>
                  <a:srgbClr val="646464"/>
                </a:solidFill>
              </a:defRPr>
            </a:pPr>
            <a:r>
              <a:rPr dirty="0"/>
              <a:t>Agil</a:t>
            </a:r>
            <a:r>
              <a:rPr lang="en-US" dirty="0"/>
              <a:t>e</a:t>
            </a:r>
          </a:p>
          <a:p>
            <a:pPr algn="l">
              <a:lnSpc>
                <a:spcPts val="1900"/>
              </a:lnSpc>
              <a:defRPr sz="1400">
                <a:solidFill>
                  <a:srgbClr val="646464"/>
                </a:solidFill>
              </a:defRPr>
            </a:pPr>
            <a:r>
              <a:rPr dirty="0"/>
              <a:t>Great UX</a:t>
            </a:r>
            <a:endParaRPr lang="en-US" dirty="0"/>
          </a:p>
          <a:p>
            <a:pPr algn="l">
              <a:lnSpc>
                <a:spcPts val="1900"/>
              </a:lnSpc>
              <a:defRPr sz="1400">
                <a:solidFill>
                  <a:srgbClr val="646464"/>
                </a:solidFill>
              </a:defRPr>
            </a:pPr>
            <a:r>
              <a:rPr lang="en-US" dirty="0"/>
              <a:t>No security compliance</a:t>
            </a:r>
            <a:endParaRPr dirty="0"/>
          </a:p>
        </p:txBody>
      </p:sp>
      <p:sp>
        <p:nvSpPr>
          <p:cNvPr id="335" name="Shape 335"/>
          <p:cNvSpPr/>
          <p:nvPr/>
        </p:nvSpPr>
        <p:spPr>
          <a:xfrm>
            <a:off x="8944025" y="1496435"/>
            <a:ext cx="2410980" cy="82329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l">
              <a:lnSpc>
                <a:spcPts val="1900"/>
              </a:lnSpc>
              <a:defRPr sz="1400">
                <a:solidFill>
                  <a:srgbClr val="646464"/>
                </a:solidFill>
              </a:defRPr>
            </a:pPr>
            <a:r>
              <a:rPr lang="en-US" dirty="0"/>
              <a:t>High cost</a:t>
            </a:r>
          </a:p>
          <a:p>
            <a:pPr algn="l">
              <a:lnSpc>
                <a:spcPts val="1900"/>
              </a:lnSpc>
              <a:defRPr sz="1400">
                <a:solidFill>
                  <a:srgbClr val="646464"/>
                </a:solidFill>
              </a:defRPr>
            </a:pPr>
            <a:r>
              <a:rPr dirty="0"/>
              <a:t>Complex </a:t>
            </a:r>
            <a:r>
              <a:rPr lang="en-US" dirty="0"/>
              <a:t>i</a:t>
            </a:r>
            <a:r>
              <a:rPr dirty="0"/>
              <a:t>mplementation</a:t>
            </a:r>
          </a:p>
          <a:p>
            <a:pPr algn="l">
              <a:lnSpc>
                <a:spcPts val="1900"/>
              </a:lnSpc>
              <a:defRPr sz="1400">
                <a:solidFill>
                  <a:srgbClr val="646464"/>
                </a:solidFill>
              </a:defRPr>
            </a:pPr>
            <a:r>
              <a:rPr dirty="0"/>
              <a:t>Cumbersome </a:t>
            </a:r>
            <a:r>
              <a:rPr lang="en-US" dirty="0"/>
              <a:t>e</a:t>
            </a:r>
            <a:r>
              <a:rPr dirty="0"/>
              <a:t>xperience </a:t>
            </a:r>
          </a:p>
        </p:txBody>
      </p:sp>
      <p:sp>
        <p:nvSpPr>
          <p:cNvPr id="336" name="Shape 336"/>
          <p:cNvSpPr/>
          <p:nvPr/>
        </p:nvSpPr>
        <p:spPr>
          <a:xfrm>
            <a:off x="8974298" y="2342966"/>
            <a:ext cx="375227" cy="375228"/>
          </a:xfrm>
          <a:prstGeom prst="ellipse">
            <a:avLst/>
          </a:prstGeom>
          <a:solidFill>
            <a:srgbClr val="97A1B1"/>
          </a:solidFill>
          <a:ln w="12700">
            <a:miter lim="400000"/>
          </a:ln>
        </p:spPr>
        <p:txBody>
          <a:bodyPr lIns="45718" tIns="45718" rIns="45718" bIns="45718" anchor="ctr"/>
          <a:lstStyle/>
          <a:p>
            <a:endParaRPr/>
          </a:p>
        </p:txBody>
      </p:sp>
      <p:sp>
        <p:nvSpPr>
          <p:cNvPr id="338" name="Shape 338"/>
          <p:cNvSpPr/>
          <p:nvPr/>
        </p:nvSpPr>
        <p:spPr>
          <a:xfrm>
            <a:off x="5194022" y="4791703"/>
            <a:ext cx="375227" cy="375227"/>
          </a:xfrm>
          <a:prstGeom prst="ellipse">
            <a:avLst/>
          </a:prstGeom>
          <a:solidFill>
            <a:srgbClr val="97A1B1"/>
          </a:solidFill>
          <a:ln w="12700">
            <a:miter lim="400000"/>
          </a:ln>
        </p:spPr>
        <p:txBody>
          <a:bodyPr lIns="45718" tIns="45718" rIns="45718" bIns="45718" anchor="ctr"/>
          <a:lstStyle/>
          <a:p>
            <a:pPr>
              <a:defRPr>
                <a:solidFill>
                  <a:srgbClr val="97A1B1"/>
                </a:solidFill>
              </a:defRPr>
            </a:pPr>
            <a:endParaRPr/>
          </a:p>
        </p:txBody>
      </p:sp>
      <p:sp>
        <p:nvSpPr>
          <p:cNvPr id="339" name="Shape 339"/>
          <p:cNvSpPr/>
          <p:nvPr/>
        </p:nvSpPr>
        <p:spPr>
          <a:xfrm>
            <a:off x="5176231" y="3109456"/>
            <a:ext cx="1871475" cy="6309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l">
              <a:lnSpc>
                <a:spcPts val="2100"/>
              </a:lnSpc>
              <a:defRPr sz="1800" b="1"/>
            </a:lvl1pPr>
          </a:lstStyle>
          <a:p>
            <a:r>
              <a:rPr lang="en-US" dirty="0"/>
              <a:t>Outside of the Fortress</a:t>
            </a:r>
            <a:endParaRPr dirty="0"/>
          </a:p>
        </p:txBody>
      </p:sp>
      <p:sp>
        <p:nvSpPr>
          <p:cNvPr id="340" name="Shape 340"/>
          <p:cNvSpPr/>
          <p:nvPr/>
        </p:nvSpPr>
        <p:spPr>
          <a:xfrm>
            <a:off x="9532329" y="5646767"/>
            <a:ext cx="894276" cy="31468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nSpc>
                <a:spcPts val="1800"/>
              </a:lnSpc>
              <a:spcBef>
                <a:spcPts val="1000"/>
              </a:spcBef>
              <a:defRPr sz="1500" b="1">
                <a:solidFill>
                  <a:srgbClr val="97A1B1"/>
                </a:solidFill>
              </a:defRPr>
            </a:lvl1pPr>
          </a:lstStyle>
          <a:p>
            <a:r>
              <a:t>Security</a:t>
            </a:r>
          </a:p>
        </p:txBody>
      </p:sp>
      <p:sp>
        <p:nvSpPr>
          <p:cNvPr id="341" name="Shape 341"/>
          <p:cNvSpPr/>
          <p:nvPr/>
        </p:nvSpPr>
        <p:spPr>
          <a:xfrm>
            <a:off x="8938432" y="1236776"/>
            <a:ext cx="1871476" cy="36163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l">
              <a:lnSpc>
                <a:spcPts val="2100"/>
              </a:lnSpc>
              <a:defRPr sz="1800" b="1"/>
            </a:lvl1pPr>
          </a:lstStyle>
          <a:p>
            <a:r>
              <a:rPr lang="en-GB" dirty="0"/>
              <a:t>Fortress</a:t>
            </a:r>
            <a:endParaRPr dirty="0"/>
          </a:p>
        </p:txBody>
      </p:sp>
      <p:sp>
        <p:nvSpPr>
          <p:cNvPr id="342" name="Shape 342"/>
          <p:cNvSpPr/>
          <p:nvPr/>
        </p:nvSpPr>
        <p:spPr>
          <a:xfrm>
            <a:off x="8200627" y="3950867"/>
            <a:ext cx="1117951" cy="444681"/>
          </a:xfrm>
          <a:prstGeom prst="rect">
            <a:avLst/>
          </a:prstGeom>
          <a:solidFill>
            <a:srgbClr val="FFFFFF"/>
          </a:solidFill>
          <a:ln w="12700">
            <a:miter lim="400000"/>
          </a:ln>
        </p:spPr>
        <p:txBody>
          <a:bodyPr lIns="45718" tIns="45718" rIns="45718" bIns="45718" anchor="ctr"/>
          <a:lstStyle/>
          <a:p>
            <a:pPr>
              <a:defRPr sz="1400" b="1">
                <a:solidFill>
                  <a:srgbClr val="EF612B"/>
                </a:solidFill>
              </a:defRPr>
            </a:pPr>
            <a:endParaRPr/>
          </a:p>
        </p:txBody>
      </p:sp>
      <p:sp>
        <p:nvSpPr>
          <p:cNvPr id="343" name="Shape 343"/>
          <p:cNvSpPr/>
          <p:nvPr/>
        </p:nvSpPr>
        <p:spPr>
          <a:xfrm rot="16199077" flipH="1">
            <a:off x="8905584" y="4350894"/>
            <a:ext cx="269310" cy="269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45718" tIns="45718" rIns="45718" bIns="45718" anchor="ctr"/>
          <a:lstStyle/>
          <a:p>
            <a:pPr>
              <a:defRPr sz="1400" b="1">
                <a:solidFill>
                  <a:srgbClr val="EF612B"/>
                </a:solidFill>
              </a:defRPr>
            </a:pPr>
            <a:endParaRPr/>
          </a:p>
        </p:txBody>
      </p:sp>
      <p:grpSp>
        <p:nvGrpSpPr>
          <p:cNvPr id="5" name="Group 4"/>
          <p:cNvGrpSpPr/>
          <p:nvPr/>
        </p:nvGrpSpPr>
        <p:grpSpPr>
          <a:xfrm>
            <a:off x="8974298" y="3792665"/>
            <a:ext cx="2467951" cy="1374265"/>
            <a:chOff x="9570646" y="3620387"/>
            <a:chExt cx="2467951" cy="1374265"/>
          </a:xfrm>
        </p:grpSpPr>
        <p:sp>
          <p:nvSpPr>
            <p:cNvPr id="337" name="Shape 337"/>
            <p:cNvSpPr/>
            <p:nvPr/>
          </p:nvSpPr>
          <p:spPr>
            <a:xfrm>
              <a:off x="9570646" y="4619425"/>
              <a:ext cx="375227" cy="375227"/>
            </a:xfrm>
            <a:prstGeom prst="ellipse">
              <a:avLst/>
            </a:prstGeom>
            <a:solidFill>
              <a:srgbClr val="EF612B"/>
            </a:solidFill>
            <a:ln w="12700">
              <a:miter lim="400000"/>
            </a:ln>
          </p:spPr>
          <p:txBody>
            <a:bodyPr lIns="45718" tIns="45718" rIns="45718" bIns="45718" anchor="ctr"/>
            <a:lstStyle/>
            <a:p>
              <a:endParaRPr/>
            </a:p>
          </p:txBody>
        </p:sp>
        <p:sp>
          <p:nvSpPr>
            <p:cNvPr id="344" name="Shape 344"/>
            <p:cNvSpPr/>
            <p:nvPr/>
          </p:nvSpPr>
          <p:spPr>
            <a:xfrm>
              <a:off x="10094590" y="3620387"/>
              <a:ext cx="1117951" cy="35324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l">
                <a:lnSpc>
                  <a:spcPts val="2100"/>
                </a:lnSpc>
                <a:defRPr sz="1800" b="1"/>
              </a:lvl1pPr>
            </a:lstStyle>
            <a:p>
              <a:r>
                <a:rPr dirty="0"/>
                <a:t>Desired</a:t>
              </a:r>
            </a:p>
          </p:txBody>
        </p:sp>
        <p:sp>
          <p:nvSpPr>
            <p:cNvPr id="345" name="Shape 345"/>
            <p:cNvSpPr/>
            <p:nvPr/>
          </p:nvSpPr>
          <p:spPr>
            <a:xfrm>
              <a:off x="10094590" y="3886767"/>
              <a:ext cx="1944007" cy="106695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l">
                <a:lnSpc>
                  <a:spcPts val="1900"/>
                </a:lnSpc>
                <a:defRPr sz="1400">
                  <a:solidFill>
                    <a:srgbClr val="646464"/>
                  </a:solidFill>
                </a:defRPr>
              </a:pPr>
              <a:r>
                <a:rPr dirty="0"/>
                <a:t>Low </a:t>
              </a:r>
              <a:r>
                <a:rPr lang="en-US" dirty="0"/>
                <a:t>c</a:t>
              </a:r>
              <a:r>
                <a:rPr dirty="0"/>
                <a:t>ost</a:t>
              </a:r>
              <a:endParaRPr lang="en-US" dirty="0"/>
            </a:p>
            <a:p>
              <a:pPr algn="l">
                <a:lnSpc>
                  <a:spcPts val="1900"/>
                </a:lnSpc>
                <a:defRPr sz="1400">
                  <a:solidFill>
                    <a:srgbClr val="646464"/>
                  </a:solidFill>
                </a:defRPr>
              </a:pPr>
              <a:r>
                <a:rPr dirty="0"/>
                <a:t>Agile</a:t>
              </a:r>
            </a:p>
            <a:p>
              <a:pPr algn="l">
                <a:lnSpc>
                  <a:spcPts val="1900"/>
                </a:lnSpc>
                <a:defRPr sz="1400">
                  <a:solidFill>
                    <a:srgbClr val="646464"/>
                  </a:solidFill>
                </a:defRPr>
              </a:pPr>
              <a:r>
                <a:rPr dirty="0"/>
                <a:t>Great UX</a:t>
              </a:r>
              <a:endParaRPr lang="en-US" dirty="0"/>
            </a:p>
            <a:p>
              <a:pPr algn="l">
                <a:lnSpc>
                  <a:spcPts val="1900"/>
                </a:lnSpc>
                <a:defRPr sz="1400">
                  <a:solidFill>
                    <a:srgbClr val="646464"/>
                  </a:solidFill>
                </a:defRPr>
              </a:pPr>
              <a:r>
                <a:rPr b="1" dirty="0">
                  <a:solidFill>
                    <a:srgbClr val="EF612B"/>
                  </a:solidFill>
                </a:rPr>
                <a:t>Secure</a:t>
              </a:r>
              <a:r>
                <a:rPr lang="en-US" b="1" dirty="0">
                  <a:solidFill>
                    <a:srgbClr val="EF612B"/>
                  </a:solidFill>
                </a:rPr>
                <a:t>d</a:t>
              </a:r>
              <a:endParaRPr b="1" dirty="0">
                <a:solidFill>
                  <a:srgbClr val="EF612B"/>
                </a:solidFill>
              </a:endParaRPr>
            </a:p>
          </p:txBody>
        </p:sp>
      </p:grpSp>
      <p:sp>
        <p:nvSpPr>
          <p:cNvPr id="346" name="Shape 346"/>
          <p:cNvSpPr/>
          <p:nvPr/>
        </p:nvSpPr>
        <p:spPr>
          <a:xfrm>
            <a:off x="646700" y="4219947"/>
            <a:ext cx="544129" cy="46781"/>
          </a:xfrm>
          <a:prstGeom prst="rect">
            <a:avLst/>
          </a:prstGeom>
          <a:solidFill>
            <a:srgbClr val="EF612B"/>
          </a:solidFill>
          <a:ln w="12700">
            <a:miter lim="400000"/>
          </a:ln>
        </p:spPr>
        <p:txBody>
          <a:bodyPr lIns="45718" tIns="45718" rIns="45718" bIns="45718" anchor="ctr"/>
          <a:lstStyle/>
          <a:p>
            <a:pPr>
              <a:defRPr sz="1400" b="1">
                <a:solidFill>
                  <a:srgbClr val="EF612B"/>
                </a:solidFill>
              </a:defRPr>
            </a:pPr>
            <a:endParaRPr>
              <a:solidFill>
                <a:srgbClr val="EF612B"/>
              </a:solidFill>
            </a:endParaRPr>
          </a:p>
        </p:txBody>
      </p:sp>
      <p:sp>
        <p:nvSpPr>
          <p:cNvPr id="347" name="Shape 347"/>
          <p:cNvSpPr/>
          <p:nvPr/>
        </p:nvSpPr>
        <p:spPr>
          <a:xfrm>
            <a:off x="569906" y="2710369"/>
            <a:ext cx="3671542" cy="1532546"/>
          </a:xfrm>
          <a:prstGeom prst="rect">
            <a:avLst/>
          </a:prstGeom>
          <a:ln w="12700">
            <a:miter lim="400000"/>
          </a:ln>
          <a:extLst>
            <a:ext uri="{C572A759-6A51-4108-AA02-DFA0A04FC94B}">
              <ma14:wrappingTextBoxFlag xmlns="" xmlns:ma14="http://schemas.microsoft.com/office/mac/drawingml/2011/main" val="1"/>
            </a:ext>
          </a:extLst>
        </p:spPr>
        <p:txBody>
          <a:bodyPr lIns="45719" rIns="45719">
            <a:noAutofit/>
          </a:bodyPr>
          <a:lstStyle/>
          <a:p>
            <a:pPr marL="0" marR="0" indent="0" algn="l" defTabSz="914400" rtl="1" fontAlgn="auto" latinLnBrk="0" hangingPunct="0">
              <a:lnSpc>
                <a:spcPts val="4800"/>
              </a:lnSpc>
              <a:spcBef>
                <a:spcPts val="0"/>
              </a:spcBef>
              <a:spcAft>
                <a:spcPts val="0"/>
              </a:spcAft>
              <a:buClrTx/>
              <a:buSzTx/>
              <a:buFontTx/>
              <a:buNone/>
              <a:tabLst/>
              <a:defRPr sz="3800">
                <a:solidFill>
                  <a:srgbClr val="FFFFFF"/>
                </a:solidFill>
              </a:defRPr>
            </a:pPr>
            <a:r>
              <a:rPr lang="en-US" sz="3600" dirty="0">
                <a:solidFill>
                  <a:srgbClr val="EF612B"/>
                </a:solidFill>
              </a:rPr>
              <a:t>A REALITY CHECK</a:t>
            </a:r>
            <a:endParaRPr sz="3600" dirty="0">
              <a:solidFill>
                <a:srgbClr val="EF612B"/>
              </a:solidFill>
            </a:endParaRPr>
          </a:p>
        </p:txBody>
      </p:sp>
      <p:grpSp>
        <p:nvGrpSpPr>
          <p:cNvPr id="4" name="Group 3"/>
          <p:cNvGrpSpPr/>
          <p:nvPr/>
        </p:nvGrpSpPr>
        <p:grpSpPr>
          <a:xfrm>
            <a:off x="5653965" y="4923205"/>
            <a:ext cx="3235617" cy="335985"/>
            <a:chOff x="6250313" y="4750927"/>
            <a:chExt cx="3235617" cy="335985"/>
          </a:xfrm>
        </p:grpSpPr>
        <p:sp>
          <p:nvSpPr>
            <p:cNvPr id="334" name="Shape 334"/>
            <p:cNvSpPr/>
            <p:nvPr/>
          </p:nvSpPr>
          <p:spPr>
            <a:xfrm>
              <a:off x="6250313" y="4807038"/>
              <a:ext cx="3235617" cy="1"/>
            </a:xfrm>
            <a:prstGeom prst="line">
              <a:avLst/>
            </a:prstGeom>
            <a:ln w="25400">
              <a:solidFill>
                <a:schemeClr val="accent1"/>
              </a:solidFill>
              <a:prstDash val="solid"/>
              <a:miter lim="400000"/>
              <a:tailEnd type="triangle"/>
            </a:ln>
          </p:spPr>
          <p:txBody>
            <a:bodyPr lIns="45718" tIns="45718" rIns="45718" bIns="45718"/>
            <a:lstStyle/>
            <a:p>
              <a:endParaRPr/>
            </a:p>
          </p:txBody>
        </p:sp>
        <p:sp>
          <p:nvSpPr>
            <p:cNvPr id="25" name="Shape 333"/>
            <p:cNvSpPr/>
            <p:nvPr/>
          </p:nvSpPr>
          <p:spPr>
            <a:xfrm>
              <a:off x="7370401" y="4750927"/>
              <a:ext cx="995439" cy="33598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l">
                <a:lnSpc>
                  <a:spcPts val="1900"/>
                </a:lnSpc>
                <a:defRPr sz="1400">
                  <a:solidFill>
                    <a:srgbClr val="646464"/>
                  </a:solidFill>
                </a:defRPr>
              </a:pPr>
              <a:r>
                <a:rPr lang="en-US" dirty="0"/>
                <a:t>Shadow IT</a:t>
              </a:r>
              <a:endParaRPr dirty="0"/>
            </a:p>
          </p:txBody>
        </p:sp>
      </p:grpSp>
      <p:grpSp>
        <p:nvGrpSpPr>
          <p:cNvPr id="3" name="Group 2"/>
          <p:cNvGrpSpPr/>
          <p:nvPr/>
        </p:nvGrpSpPr>
        <p:grpSpPr>
          <a:xfrm>
            <a:off x="8578837" y="2765628"/>
            <a:ext cx="1192188" cy="1988447"/>
            <a:chOff x="9175185" y="2593350"/>
            <a:chExt cx="1192188" cy="1988447"/>
          </a:xfrm>
        </p:grpSpPr>
        <p:sp>
          <p:nvSpPr>
            <p:cNvPr id="24" name="Shape 334"/>
            <p:cNvSpPr/>
            <p:nvPr/>
          </p:nvSpPr>
          <p:spPr>
            <a:xfrm rot="5400000">
              <a:off x="8763678" y="3587574"/>
              <a:ext cx="1988447" cy="0"/>
            </a:xfrm>
            <a:prstGeom prst="line">
              <a:avLst/>
            </a:prstGeom>
            <a:ln w="25400">
              <a:solidFill>
                <a:schemeClr val="accent1"/>
              </a:solidFill>
              <a:custDash>
                <a:ds d="200000" sp="200000"/>
              </a:custDash>
              <a:miter lim="400000"/>
              <a:tailEnd type="triangle"/>
            </a:ln>
          </p:spPr>
          <p:txBody>
            <a:bodyPr lIns="45718" tIns="45718" rIns="45718" bIns="45718"/>
            <a:lstStyle/>
            <a:p>
              <a:endParaRPr/>
            </a:p>
          </p:txBody>
        </p:sp>
        <p:sp>
          <p:nvSpPr>
            <p:cNvPr id="26" name="Shape 333"/>
            <p:cNvSpPr/>
            <p:nvPr/>
          </p:nvSpPr>
          <p:spPr>
            <a:xfrm rot="10800000" flipV="1">
              <a:off x="9175185" y="3139986"/>
              <a:ext cx="1192188" cy="315916"/>
            </a:xfrm>
            <a:prstGeom prst="rect">
              <a:avLst/>
            </a:prstGeom>
            <a:solidFill>
              <a:srgbClr val="EF612B"/>
            </a:solidFill>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l">
                <a:lnSpc>
                  <a:spcPts val="1900"/>
                </a:lnSpc>
                <a:defRPr sz="1400">
                  <a:solidFill>
                    <a:srgbClr val="646464"/>
                  </a:solidFill>
                </a:defRPr>
              </a:pPr>
              <a:r>
                <a:rPr lang="en-US" dirty="0">
                  <a:solidFill>
                    <a:schemeClr val="bg1"/>
                  </a:solidFill>
                </a:rPr>
                <a:t>IT Sanctioned</a:t>
              </a:r>
              <a:endParaRPr dirty="0">
                <a:solidFill>
                  <a:schemeClr val="bg1"/>
                </a:solidFill>
              </a:endParaRPr>
            </a:p>
          </p:txBody>
        </p:sp>
      </p:grpSp>
    </p:spTree>
    <p:extLst>
      <p:ext uri="{BB962C8B-B14F-4D97-AF65-F5344CB8AC3E}">
        <p14:creationId xmlns:p14="http://schemas.microsoft.com/office/powerpoint/2010/main" val="498000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Artboard 13 copy 30@4x.png"/>
          <p:cNvPicPr>
            <a:picLocks noChangeAspect="1"/>
          </p:cNvPicPr>
          <p:nvPr/>
        </p:nvPicPr>
        <p:blipFill>
          <a:blip r:embed="rId3">
            <a:alphaModFix amt="50008"/>
            <a:extLst/>
          </a:blip>
          <a:stretch>
            <a:fillRect/>
          </a:stretch>
        </p:blipFill>
        <p:spPr>
          <a:xfrm>
            <a:off x="533841" y="2202016"/>
            <a:ext cx="2504327" cy="2504327"/>
          </a:xfrm>
          <a:prstGeom prst="rect">
            <a:avLst/>
          </a:prstGeom>
          <a:ln w="12700">
            <a:miter lim="400000"/>
          </a:ln>
        </p:spPr>
      </p:pic>
      <p:pic>
        <p:nvPicPr>
          <p:cNvPr id="27" name="Picture 26"/>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4843949" y="2123358"/>
            <a:ext cx="2483643" cy="2483643"/>
          </a:xfrm>
          <a:prstGeom prst="rect">
            <a:avLst/>
          </a:prstGeom>
        </p:spPr>
      </p:pic>
      <p:pic>
        <p:nvPicPr>
          <p:cNvPr id="30" name="image8.png"/>
          <p:cNvPicPr>
            <a:picLocks noChangeAspect="1"/>
          </p:cNvPicPr>
          <p:nvPr/>
        </p:nvPicPr>
        <p:blipFill>
          <a:blip r:embed="rId5">
            <a:extLst/>
          </a:blip>
          <a:stretch>
            <a:fillRect/>
          </a:stretch>
        </p:blipFill>
        <p:spPr>
          <a:xfrm>
            <a:off x="8995282" y="2316570"/>
            <a:ext cx="2317870" cy="470716"/>
          </a:xfrm>
          <a:prstGeom prst="rect">
            <a:avLst/>
          </a:prstGeom>
          <a:ln w="12700">
            <a:miter lim="400000"/>
          </a:ln>
        </p:spPr>
      </p:pic>
      <p:pic>
        <p:nvPicPr>
          <p:cNvPr id="38" name="image13.png"/>
          <p:cNvPicPr>
            <a:picLocks noChangeAspect="1"/>
          </p:cNvPicPr>
          <p:nvPr/>
        </p:nvPicPr>
        <p:blipFill>
          <a:blip r:embed="rId6">
            <a:extLst/>
          </a:blip>
          <a:stretch>
            <a:fillRect/>
          </a:stretch>
        </p:blipFill>
        <p:spPr>
          <a:xfrm>
            <a:off x="10566980" y="2960214"/>
            <a:ext cx="868315" cy="766207"/>
          </a:xfrm>
          <a:prstGeom prst="rect">
            <a:avLst/>
          </a:prstGeom>
          <a:ln w="12700">
            <a:miter lim="400000"/>
          </a:ln>
        </p:spPr>
      </p:pic>
      <p:pic>
        <p:nvPicPr>
          <p:cNvPr id="39" name="Picture 2" descr="Image result for mailchimp logo"/>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9314898" y="3798255"/>
            <a:ext cx="606774" cy="63609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Image result"/>
          <p:cNvPicPr>
            <a:picLocks noChangeAspect="1" noChangeArrowheads="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95282" y="2989503"/>
            <a:ext cx="1336187" cy="6680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underconsideration.com/brandnew/archives/salesforce_logo_detail.png"/>
          <p:cNvPicPr>
            <a:picLocks noChangeAspect="1" noChangeArrowheads="1"/>
          </p:cNvPicPr>
          <p:nvPr/>
        </p:nvPicPr>
        <p:blipFill>
          <a:blip r:embed="rId9" cstate="print">
            <a:grayscl/>
            <a:extLst>
              <a:ext uri="{28A0092B-C50C-407E-A947-70E740481C1C}">
                <a14:useLocalDpi xmlns:a14="http://schemas.microsoft.com/office/drawing/2010/main" val="0"/>
              </a:ext>
            </a:extLst>
          </a:blip>
          <a:srcRect/>
          <a:stretch>
            <a:fillRect/>
          </a:stretch>
        </p:blipFill>
        <p:spPr bwMode="auto">
          <a:xfrm>
            <a:off x="10388598" y="3798255"/>
            <a:ext cx="924554" cy="63609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3342968" y="3431458"/>
            <a:ext cx="1425677" cy="0"/>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cxnSp>
        <p:nvCxnSpPr>
          <p:cNvPr id="44" name="Straight Arrow Connector 43"/>
          <p:cNvCxnSpPr/>
          <p:nvPr/>
        </p:nvCxnSpPr>
        <p:spPr>
          <a:xfrm>
            <a:off x="7447935" y="3431458"/>
            <a:ext cx="1425677" cy="0"/>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029733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hape 352"/>
          <p:cNvSpPr/>
          <p:nvPr/>
        </p:nvSpPr>
        <p:spPr>
          <a:xfrm>
            <a:off x="4886501" y="2135216"/>
            <a:ext cx="2472008" cy="3752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2000">
                <a:solidFill>
                  <a:srgbClr val="FFFFFF"/>
                </a:solidFill>
              </a:defRPr>
            </a:lvl1pPr>
          </a:lstStyle>
          <a:p>
            <a:r>
              <a:rPr lang="en-US" dirty="0">
                <a:solidFill>
                  <a:schemeClr val="tx2">
                    <a:lumMod val="75000"/>
                  </a:schemeClr>
                </a:solidFill>
              </a:rPr>
              <a:t>Network</a:t>
            </a:r>
            <a:endParaRPr dirty="0">
              <a:solidFill>
                <a:schemeClr val="tx2">
                  <a:lumMod val="75000"/>
                </a:schemeClr>
              </a:solidFill>
            </a:endParaRPr>
          </a:p>
        </p:txBody>
      </p:sp>
      <p:sp>
        <p:nvSpPr>
          <p:cNvPr id="353" name="Shape 353"/>
          <p:cNvSpPr/>
          <p:nvPr/>
        </p:nvSpPr>
        <p:spPr>
          <a:xfrm>
            <a:off x="9820742" y="2123638"/>
            <a:ext cx="1299519" cy="36932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2000">
                <a:solidFill>
                  <a:srgbClr val="FFFFFF"/>
                </a:solidFill>
              </a:defRPr>
            </a:lvl1pPr>
          </a:lstStyle>
          <a:p>
            <a:pPr algn="l"/>
            <a:r>
              <a:rPr lang="en-US" dirty="0">
                <a:solidFill>
                  <a:schemeClr val="tx2">
                    <a:lumMod val="75000"/>
                  </a:schemeClr>
                </a:solidFill>
              </a:rPr>
              <a:t>Service</a:t>
            </a:r>
            <a:endParaRPr dirty="0">
              <a:solidFill>
                <a:schemeClr val="tx2">
                  <a:lumMod val="75000"/>
                </a:schemeClr>
              </a:solidFill>
            </a:endParaRPr>
          </a:p>
        </p:txBody>
      </p:sp>
      <p:sp>
        <p:nvSpPr>
          <p:cNvPr id="355" name="Shape 355"/>
          <p:cNvSpPr/>
          <p:nvPr/>
        </p:nvSpPr>
        <p:spPr>
          <a:xfrm>
            <a:off x="1458601" y="2135216"/>
            <a:ext cx="1267090" cy="36932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2000">
                <a:solidFill>
                  <a:srgbClr val="FFFFFF"/>
                </a:solidFill>
              </a:defRPr>
            </a:lvl1pPr>
          </a:lstStyle>
          <a:p>
            <a:pPr algn="l"/>
            <a:r>
              <a:rPr lang="en-US" dirty="0">
                <a:solidFill>
                  <a:schemeClr val="tx2">
                    <a:lumMod val="75000"/>
                  </a:schemeClr>
                </a:solidFill>
              </a:rPr>
              <a:t>Device</a:t>
            </a:r>
            <a:endParaRPr dirty="0">
              <a:solidFill>
                <a:schemeClr val="tx2">
                  <a:lumMod val="75000"/>
                </a:schemeClr>
              </a:solidFill>
            </a:endParaRPr>
          </a:p>
        </p:txBody>
      </p:sp>
      <p:sp>
        <p:nvSpPr>
          <p:cNvPr id="356" name="Shape 356"/>
          <p:cNvSpPr/>
          <p:nvPr/>
        </p:nvSpPr>
        <p:spPr>
          <a:xfrm>
            <a:off x="551457" y="3010566"/>
            <a:ext cx="3921811" cy="31392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l">
              <a:lnSpc>
                <a:spcPct val="90000"/>
              </a:lnSpc>
              <a:spcBef>
                <a:spcPts val="1000"/>
              </a:spcBef>
            </a:pPr>
            <a:r>
              <a:rPr lang="en-US" sz="1600" i="1" dirty="0">
                <a:solidFill>
                  <a:schemeClr val="tx2">
                    <a:lumMod val="75000"/>
                  </a:schemeClr>
                </a:solidFill>
              </a:rPr>
              <a:t>Anti-malware, OS exploits, App reputation</a:t>
            </a:r>
          </a:p>
        </p:txBody>
      </p:sp>
      <p:sp>
        <p:nvSpPr>
          <p:cNvPr id="37" name="Shape 395"/>
          <p:cNvSpPr/>
          <p:nvPr/>
        </p:nvSpPr>
        <p:spPr>
          <a:xfrm>
            <a:off x="66261" y="394472"/>
            <a:ext cx="12059477" cy="707882"/>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2400">
                <a:solidFill>
                  <a:srgbClr val="FFFFFF"/>
                </a:solidFill>
              </a:defRPr>
            </a:lvl1pPr>
          </a:lstStyle>
          <a:p>
            <a:r>
              <a:rPr lang="en-US" sz="4000" dirty="0">
                <a:solidFill>
                  <a:schemeClr val="tx2">
                    <a:lumMod val="75000"/>
                  </a:schemeClr>
                </a:solidFill>
              </a:rPr>
              <a:t>All in one SaaS security platform</a:t>
            </a:r>
          </a:p>
        </p:txBody>
      </p:sp>
      <p:sp>
        <p:nvSpPr>
          <p:cNvPr id="18" name="Shape 362"/>
          <p:cNvSpPr/>
          <p:nvPr/>
        </p:nvSpPr>
        <p:spPr>
          <a:xfrm>
            <a:off x="9242502" y="3006419"/>
            <a:ext cx="2466799" cy="31392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l">
              <a:lnSpc>
                <a:spcPct val="90000"/>
              </a:lnSpc>
              <a:spcBef>
                <a:spcPts val="1000"/>
              </a:spcBef>
            </a:pPr>
            <a:r>
              <a:rPr lang="en-US" sz="1600" i="1" dirty="0">
                <a:solidFill>
                  <a:schemeClr val="tx2">
                    <a:lumMod val="75000"/>
                  </a:schemeClr>
                </a:solidFill>
              </a:rPr>
              <a:t>Internal service security</a:t>
            </a:r>
          </a:p>
        </p:txBody>
      </p:sp>
      <p:sp>
        <p:nvSpPr>
          <p:cNvPr id="28" name="Shape 356"/>
          <p:cNvSpPr/>
          <p:nvPr/>
        </p:nvSpPr>
        <p:spPr>
          <a:xfrm>
            <a:off x="586849" y="2705324"/>
            <a:ext cx="1259379" cy="31392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l">
              <a:lnSpc>
                <a:spcPct val="90000"/>
              </a:lnSpc>
              <a:spcBef>
                <a:spcPts val="1000"/>
              </a:spcBef>
            </a:pPr>
            <a:r>
              <a:rPr lang="en-US" sz="1600" b="1" dirty="0">
                <a:solidFill>
                  <a:schemeClr val="tx2">
                    <a:lumMod val="75000"/>
                  </a:schemeClr>
                </a:solidFill>
              </a:rPr>
              <a:t>OS vendor</a:t>
            </a:r>
          </a:p>
        </p:txBody>
      </p:sp>
      <p:sp>
        <p:nvSpPr>
          <p:cNvPr id="29" name="Shape 356"/>
          <p:cNvSpPr/>
          <p:nvPr/>
        </p:nvSpPr>
        <p:spPr>
          <a:xfrm>
            <a:off x="9242502" y="2707887"/>
            <a:ext cx="2565186" cy="31136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l">
              <a:lnSpc>
                <a:spcPct val="90000"/>
              </a:lnSpc>
              <a:spcBef>
                <a:spcPts val="1000"/>
              </a:spcBef>
            </a:pPr>
            <a:r>
              <a:rPr lang="en-US" sz="1600" b="1" dirty="0">
                <a:solidFill>
                  <a:schemeClr val="tx2">
                    <a:lumMod val="75000"/>
                  </a:schemeClr>
                </a:solidFill>
              </a:rPr>
              <a:t>Cloud service provider</a:t>
            </a:r>
          </a:p>
        </p:txBody>
      </p:sp>
      <p:grpSp>
        <p:nvGrpSpPr>
          <p:cNvPr id="2" name="Group 1"/>
          <p:cNvGrpSpPr/>
          <p:nvPr/>
        </p:nvGrpSpPr>
        <p:grpSpPr>
          <a:xfrm>
            <a:off x="522208" y="3754641"/>
            <a:ext cx="4144711" cy="1013607"/>
            <a:chOff x="465730" y="4815927"/>
            <a:chExt cx="4144711" cy="1013607"/>
          </a:xfrm>
        </p:grpSpPr>
        <p:sp>
          <p:nvSpPr>
            <p:cNvPr id="21" name="Shape 356"/>
            <p:cNvSpPr/>
            <p:nvPr/>
          </p:nvSpPr>
          <p:spPr>
            <a:xfrm>
              <a:off x="530919" y="4815927"/>
              <a:ext cx="4079522" cy="101360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l">
                <a:lnSpc>
                  <a:spcPct val="90000"/>
                </a:lnSpc>
                <a:spcBef>
                  <a:spcPts val="1000"/>
                </a:spcBef>
              </a:pPr>
              <a:r>
                <a:rPr lang="en-US" sz="1600" i="1" dirty="0">
                  <a:solidFill>
                    <a:schemeClr val="tx2">
                      <a:lumMod val="75000"/>
                    </a:schemeClr>
                  </a:solidFill>
                </a:rPr>
                <a:t>OS/Browser update </a:t>
              </a:r>
            </a:p>
            <a:p>
              <a:pPr algn="l">
                <a:lnSpc>
                  <a:spcPct val="90000"/>
                </a:lnSpc>
                <a:spcBef>
                  <a:spcPts val="1000"/>
                </a:spcBef>
              </a:pPr>
              <a:r>
                <a:rPr lang="en-US" sz="1600" i="1" dirty="0">
                  <a:solidFill>
                    <a:schemeClr val="tx2">
                      <a:lumMod val="75000"/>
                    </a:schemeClr>
                  </a:solidFill>
                </a:rPr>
                <a:t>Rooting/Jailbreaking</a:t>
              </a:r>
            </a:p>
            <a:p>
              <a:pPr algn="l">
                <a:lnSpc>
                  <a:spcPct val="90000"/>
                </a:lnSpc>
                <a:spcBef>
                  <a:spcPts val="1000"/>
                </a:spcBef>
              </a:pPr>
              <a:r>
                <a:rPr lang="en-US" sz="1600" i="1" dirty="0">
                  <a:solidFill>
                    <a:schemeClr val="tx2">
                      <a:lumMod val="75000"/>
                    </a:schemeClr>
                  </a:solidFill>
                </a:rPr>
                <a:t>Internal security operational verification</a:t>
              </a:r>
            </a:p>
          </p:txBody>
        </p:sp>
        <p:sp>
          <p:nvSpPr>
            <p:cNvPr id="31" name="Left Bracket 30"/>
            <p:cNvSpPr/>
            <p:nvPr/>
          </p:nvSpPr>
          <p:spPr>
            <a:xfrm>
              <a:off x="465730" y="4893721"/>
              <a:ext cx="58499" cy="832332"/>
            </a:xfrm>
            <a:prstGeom prst="leftBracke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EF612B"/>
                </a:solidFill>
                <a:effectLst/>
                <a:uFillTx/>
              </a:endParaRPr>
            </a:p>
          </p:txBody>
        </p:sp>
      </p:grpSp>
      <p:grpSp>
        <p:nvGrpSpPr>
          <p:cNvPr id="4" name="Group 3"/>
          <p:cNvGrpSpPr/>
          <p:nvPr/>
        </p:nvGrpSpPr>
        <p:grpSpPr>
          <a:xfrm>
            <a:off x="4801649" y="3758432"/>
            <a:ext cx="4261276" cy="1363446"/>
            <a:chOff x="4764885" y="4815927"/>
            <a:chExt cx="4261276" cy="1363446"/>
          </a:xfrm>
        </p:grpSpPr>
        <p:sp>
          <p:nvSpPr>
            <p:cNvPr id="5" name="TextBox 4"/>
            <p:cNvSpPr txBox="1"/>
            <p:nvPr/>
          </p:nvSpPr>
          <p:spPr>
            <a:xfrm>
              <a:off x="4859996" y="4815927"/>
              <a:ext cx="4166165" cy="1363446"/>
            </a:xfrm>
            <a:prstGeom prst="rect">
              <a:avLst/>
            </a:prstGeom>
            <a:ln w="12700">
              <a:miter lim="400000"/>
            </a:ln>
          </p:spPr>
          <p:txBody>
            <a:bodyPr wrap="square" lIns="45718" tIns="45718" rIns="45718" bIns="45718">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lnSpc>
                  <a:spcPct val="90000"/>
                </a:lnSpc>
                <a:spcBef>
                  <a:spcPts val="1000"/>
                </a:spcBef>
                <a:defRPr sz="1600" i="1">
                  <a:solidFill>
                    <a:srgbClr val="FFFFFF"/>
                  </a:solidFill>
                </a:defRPr>
              </a:lvl1pPr>
            </a:lstStyle>
            <a:p>
              <a:r>
                <a:rPr lang="en-US" dirty="0">
                  <a:solidFill>
                    <a:schemeClr val="tx2">
                      <a:lumMod val="75000"/>
                    </a:schemeClr>
                  </a:solidFill>
                </a:rPr>
                <a:t>Connect user to safe network</a:t>
              </a:r>
            </a:p>
            <a:p>
              <a:r>
                <a:rPr lang="en-US" dirty="0">
                  <a:solidFill>
                    <a:schemeClr val="tx2">
                      <a:lumMod val="75000"/>
                    </a:schemeClr>
                  </a:solidFill>
                </a:rPr>
                <a:t>Identify compromised network</a:t>
              </a:r>
            </a:p>
            <a:p>
              <a:r>
                <a:rPr lang="en-US" dirty="0">
                  <a:solidFill>
                    <a:schemeClr val="tx2">
                      <a:lumMod val="75000"/>
                    </a:schemeClr>
                  </a:solidFill>
                </a:rPr>
                <a:t>Identify malicious activity in proximity</a:t>
              </a:r>
            </a:p>
            <a:p>
              <a:r>
                <a:rPr lang="en-US" dirty="0">
                  <a:solidFill>
                    <a:schemeClr val="tx2">
                      <a:lumMod val="75000"/>
                    </a:schemeClr>
                  </a:solidFill>
                </a:rPr>
                <a:t>Identify attackers in legitimate network</a:t>
              </a:r>
            </a:p>
          </p:txBody>
        </p:sp>
        <p:sp>
          <p:nvSpPr>
            <p:cNvPr id="32" name="Left Bracket 31"/>
            <p:cNvSpPr/>
            <p:nvPr/>
          </p:nvSpPr>
          <p:spPr>
            <a:xfrm>
              <a:off x="4764885" y="4922847"/>
              <a:ext cx="70784" cy="1149607"/>
            </a:xfrm>
            <a:prstGeom prst="leftBracke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grpSp>
        <p:nvGrpSpPr>
          <p:cNvPr id="6" name="Group 5"/>
          <p:cNvGrpSpPr/>
          <p:nvPr/>
        </p:nvGrpSpPr>
        <p:grpSpPr>
          <a:xfrm>
            <a:off x="9197655" y="3726938"/>
            <a:ext cx="2545692" cy="1013608"/>
            <a:chOff x="9137104" y="4815927"/>
            <a:chExt cx="2545692" cy="1013608"/>
          </a:xfrm>
        </p:grpSpPr>
        <p:sp>
          <p:nvSpPr>
            <p:cNvPr id="362" name="Shape 362"/>
            <p:cNvSpPr/>
            <p:nvPr/>
          </p:nvSpPr>
          <p:spPr>
            <a:xfrm>
              <a:off x="9215997" y="4815927"/>
              <a:ext cx="2466799" cy="101360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l">
                <a:lnSpc>
                  <a:spcPct val="90000"/>
                </a:lnSpc>
                <a:spcBef>
                  <a:spcPts val="1000"/>
                </a:spcBef>
              </a:pPr>
              <a:r>
                <a:rPr lang="en-US" sz="1600" i="1" dirty="0">
                  <a:solidFill>
                    <a:schemeClr val="tx2">
                      <a:lumMod val="75000"/>
                    </a:schemeClr>
                  </a:solidFill>
                </a:rPr>
                <a:t>R</a:t>
              </a:r>
              <a:r>
                <a:rPr lang="en-GB" sz="1600" i="1" dirty="0" err="1">
                  <a:solidFill>
                    <a:schemeClr val="tx2">
                      <a:lumMod val="75000"/>
                    </a:schemeClr>
                  </a:solidFill>
                </a:rPr>
                <a:t>isk</a:t>
              </a:r>
              <a:r>
                <a:rPr lang="en-GB" sz="1600" i="1" dirty="0">
                  <a:solidFill>
                    <a:schemeClr val="tx2">
                      <a:lumMod val="75000"/>
                    </a:schemeClr>
                  </a:solidFill>
                </a:rPr>
                <a:t>-based access policy</a:t>
              </a:r>
            </a:p>
            <a:p>
              <a:pPr algn="l">
                <a:lnSpc>
                  <a:spcPct val="90000"/>
                </a:lnSpc>
                <a:spcBef>
                  <a:spcPts val="1000"/>
                </a:spcBef>
              </a:pPr>
              <a:r>
                <a:rPr lang="en-US" sz="1600" i="1" dirty="0">
                  <a:solidFill>
                    <a:schemeClr val="tx2">
                      <a:lumMod val="75000"/>
                    </a:schemeClr>
                  </a:solidFill>
                </a:rPr>
                <a:t>R</a:t>
              </a:r>
              <a:r>
                <a:rPr lang="en-GB" sz="1600" i="1" dirty="0">
                  <a:solidFill>
                    <a:schemeClr val="tx2">
                      <a:lumMod val="75000"/>
                    </a:schemeClr>
                  </a:solidFill>
                </a:rPr>
                <a:t>emote account wipe</a:t>
              </a:r>
            </a:p>
            <a:p>
              <a:pPr algn="l">
                <a:lnSpc>
                  <a:spcPct val="90000"/>
                </a:lnSpc>
                <a:spcBef>
                  <a:spcPts val="1000"/>
                </a:spcBef>
              </a:pPr>
              <a:r>
                <a:rPr lang="en-GB" sz="1600" i="1" dirty="0">
                  <a:solidFill>
                    <a:schemeClr val="tx2">
                      <a:lumMod val="75000"/>
                    </a:schemeClr>
                  </a:solidFill>
                </a:rPr>
                <a:t>Service health check</a:t>
              </a:r>
            </a:p>
          </p:txBody>
        </p:sp>
        <p:sp>
          <p:nvSpPr>
            <p:cNvPr id="33" name="Left Bracket 32"/>
            <p:cNvSpPr/>
            <p:nvPr/>
          </p:nvSpPr>
          <p:spPr>
            <a:xfrm>
              <a:off x="9137104" y="4921425"/>
              <a:ext cx="45719" cy="908110"/>
            </a:xfrm>
            <a:prstGeom prst="leftBracke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sp>
        <p:nvSpPr>
          <p:cNvPr id="34" name="Shape 356"/>
          <p:cNvSpPr/>
          <p:nvPr/>
        </p:nvSpPr>
        <p:spPr>
          <a:xfrm>
            <a:off x="4885337" y="2705324"/>
            <a:ext cx="2376855" cy="31392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l">
              <a:lnSpc>
                <a:spcPct val="90000"/>
              </a:lnSpc>
              <a:spcBef>
                <a:spcPts val="1000"/>
              </a:spcBef>
            </a:pPr>
            <a:r>
              <a:rPr lang="en-US" sz="1600" b="1">
                <a:solidFill>
                  <a:schemeClr val="tx2">
                    <a:lumMod val="75000"/>
                  </a:schemeClr>
                </a:solidFill>
              </a:rPr>
              <a:t>Connectivity provider</a:t>
            </a:r>
            <a:endParaRPr lang="en-US" sz="1600" b="1" dirty="0">
              <a:solidFill>
                <a:schemeClr val="tx2">
                  <a:lumMod val="75000"/>
                </a:schemeClr>
              </a:solidFill>
            </a:endParaRPr>
          </a:p>
        </p:txBody>
      </p:sp>
      <p:sp>
        <p:nvSpPr>
          <p:cNvPr id="35" name="Shape 356"/>
          <p:cNvSpPr/>
          <p:nvPr/>
        </p:nvSpPr>
        <p:spPr>
          <a:xfrm>
            <a:off x="4896760" y="3024135"/>
            <a:ext cx="986749" cy="31392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l">
              <a:lnSpc>
                <a:spcPct val="90000"/>
              </a:lnSpc>
              <a:spcBef>
                <a:spcPts val="1000"/>
              </a:spcBef>
            </a:pPr>
            <a:r>
              <a:rPr lang="en-US" sz="1600" i="1" dirty="0">
                <a:solidFill>
                  <a:schemeClr val="tx2">
                    <a:lumMod val="75000"/>
                  </a:schemeClr>
                </a:solidFill>
              </a:rPr>
              <a:t>None</a:t>
            </a:r>
          </a:p>
        </p:txBody>
      </p:sp>
      <p:sp>
        <p:nvSpPr>
          <p:cNvPr id="40" name="Shape 356"/>
          <p:cNvSpPr/>
          <p:nvPr/>
        </p:nvSpPr>
        <p:spPr>
          <a:xfrm>
            <a:off x="2119097" y="3299504"/>
            <a:ext cx="393265" cy="4801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l">
              <a:lnSpc>
                <a:spcPct val="90000"/>
              </a:lnSpc>
              <a:spcBef>
                <a:spcPts val="1000"/>
              </a:spcBef>
            </a:pPr>
            <a:r>
              <a:rPr lang="en-US" sz="2800" b="1">
                <a:solidFill>
                  <a:schemeClr val="tx2">
                    <a:lumMod val="75000"/>
                  </a:schemeClr>
                </a:solidFill>
              </a:rPr>
              <a:t>+</a:t>
            </a:r>
            <a:endParaRPr lang="en-US" sz="2800" b="1" dirty="0">
              <a:solidFill>
                <a:schemeClr val="tx2">
                  <a:lumMod val="75000"/>
                </a:schemeClr>
              </a:solidFill>
            </a:endParaRPr>
          </a:p>
        </p:txBody>
      </p:sp>
      <p:sp>
        <p:nvSpPr>
          <p:cNvPr id="41" name="Shape 356"/>
          <p:cNvSpPr/>
          <p:nvPr/>
        </p:nvSpPr>
        <p:spPr>
          <a:xfrm>
            <a:off x="5929705" y="3299503"/>
            <a:ext cx="393265" cy="4801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l">
              <a:lnSpc>
                <a:spcPct val="90000"/>
              </a:lnSpc>
              <a:spcBef>
                <a:spcPts val="1000"/>
              </a:spcBef>
            </a:pPr>
            <a:r>
              <a:rPr lang="en-US" sz="2800" b="1">
                <a:solidFill>
                  <a:schemeClr val="tx2">
                    <a:lumMod val="75000"/>
                  </a:schemeClr>
                </a:solidFill>
              </a:rPr>
              <a:t>+</a:t>
            </a:r>
            <a:endParaRPr lang="en-US" sz="2800" b="1" dirty="0">
              <a:solidFill>
                <a:schemeClr val="tx2">
                  <a:lumMod val="75000"/>
                </a:schemeClr>
              </a:solidFill>
            </a:endParaRPr>
          </a:p>
        </p:txBody>
      </p:sp>
      <p:sp>
        <p:nvSpPr>
          <p:cNvPr id="42" name="Shape 356"/>
          <p:cNvSpPr/>
          <p:nvPr/>
        </p:nvSpPr>
        <p:spPr>
          <a:xfrm>
            <a:off x="10225780" y="3310858"/>
            <a:ext cx="393265" cy="4801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l">
              <a:lnSpc>
                <a:spcPct val="90000"/>
              </a:lnSpc>
              <a:spcBef>
                <a:spcPts val="1000"/>
              </a:spcBef>
            </a:pPr>
            <a:r>
              <a:rPr lang="en-US" sz="2800" b="1">
                <a:solidFill>
                  <a:schemeClr val="tx2">
                    <a:lumMod val="75000"/>
                  </a:schemeClr>
                </a:solidFill>
              </a:rPr>
              <a:t>+</a:t>
            </a:r>
            <a:endParaRPr lang="en-US" sz="2800" b="1" dirty="0">
              <a:solidFill>
                <a:schemeClr val="tx2">
                  <a:lumMod val="75000"/>
                </a:schemeClr>
              </a:solidFill>
            </a:endParaRPr>
          </a:p>
        </p:txBody>
      </p:sp>
      <p:pic>
        <p:nvPicPr>
          <p:cNvPr id="7" name="Picture 6"/>
          <p:cNvPicPr>
            <a:picLocks noChangeAspect="1"/>
          </p:cNvPicPr>
          <p:nvPr/>
        </p:nvPicPr>
        <p:blipFill>
          <a:blip r:embed="rId3">
            <a:duotone>
              <a:schemeClr val="accent1">
                <a:shade val="45000"/>
                <a:satMod val="135000"/>
              </a:schemeClr>
              <a:prstClr val="white"/>
            </a:duotone>
          </a:blip>
          <a:stretch>
            <a:fillRect/>
          </a:stretch>
        </p:blipFill>
        <p:spPr>
          <a:xfrm>
            <a:off x="256240" y="2995450"/>
            <a:ext cx="324897" cy="324897"/>
          </a:xfrm>
          <a:prstGeom prst="rect">
            <a:avLst/>
          </a:prstGeom>
        </p:spPr>
      </p:pic>
      <p:pic>
        <p:nvPicPr>
          <p:cNvPr id="36" name="Picture 35"/>
          <p:cNvPicPr>
            <a:picLocks noChangeAspect="1"/>
          </p:cNvPicPr>
          <p:nvPr/>
        </p:nvPicPr>
        <p:blipFill>
          <a:blip r:embed="rId3">
            <a:duotone>
              <a:schemeClr val="accent1">
                <a:shade val="45000"/>
                <a:satMod val="135000"/>
              </a:schemeClr>
              <a:prstClr val="white"/>
            </a:duotone>
          </a:blip>
          <a:stretch>
            <a:fillRect/>
          </a:stretch>
        </p:blipFill>
        <p:spPr>
          <a:xfrm>
            <a:off x="8951651" y="2989221"/>
            <a:ext cx="324897" cy="324897"/>
          </a:xfrm>
          <a:prstGeom prst="rect">
            <a:avLst/>
          </a:prstGeom>
        </p:spPr>
      </p:pic>
      <p:pic>
        <p:nvPicPr>
          <p:cNvPr id="26" name="Artboard 13 copy 30@4x.png"/>
          <p:cNvPicPr>
            <a:picLocks noChangeAspect="1"/>
          </p:cNvPicPr>
          <p:nvPr/>
        </p:nvPicPr>
        <p:blipFill>
          <a:blip r:embed="rId4">
            <a:alphaModFix amt="50008"/>
            <a:extLst/>
          </a:blip>
          <a:stretch>
            <a:fillRect/>
          </a:stretch>
        </p:blipFill>
        <p:spPr>
          <a:xfrm>
            <a:off x="1271260" y="5198395"/>
            <a:ext cx="1149935" cy="1149935"/>
          </a:xfrm>
          <a:prstGeom prst="rect">
            <a:avLst/>
          </a:prstGeom>
          <a:ln w="12700">
            <a:miter lim="400000"/>
          </a:ln>
        </p:spPr>
      </p:pic>
      <p:pic>
        <p:nvPicPr>
          <p:cNvPr id="27" name="Picture 26"/>
          <p:cNvPicPr>
            <a:picLocks noChangeAspect="1"/>
          </p:cNvPicPr>
          <p:nvPr/>
        </p:nvPicPr>
        <p:blipFill>
          <a:blip r:embed="rId5">
            <a:alphaModFix amt="50000"/>
            <a:extLst>
              <a:ext uri="{28A0092B-C50C-407E-A947-70E740481C1C}">
                <a14:useLocalDpi xmlns:a14="http://schemas.microsoft.com/office/drawing/2010/main" val="0"/>
              </a:ext>
            </a:extLst>
          </a:blip>
          <a:stretch>
            <a:fillRect/>
          </a:stretch>
        </p:blipFill>
        <p:spPr>
          <a:xfrm>
            <a:off x="5758344" y="5198395"/>
            <a:ext cx="1129251" cy="1129251"/>
          </a:xfrm>
          <a:prstGeom prst="rect">
            <a:avLst/>
          </a:prstGeom>
        </p:spPr>
      </p:pic>
      <p:pic>
        <p:nvPicPr>
          <p:cNvPr id="30" name="image8.png"/>
          <p:cNvPicPr>
            <a:picLocks noChangeAspect="1"/>
          </p:cNvPicPr>
          <p:nvPr/>
        </p:nvPicPr>
        <p:blipFill>
          <a:blip r:embed="rId6">
            <a:extLst/>
          </a:blip>
          <a:stretch>
            <a:fillRect/>
          </a:stretch>
        </p:blipFill>
        <p:spPr>
          <a:xfrm>
            <a:off x="10019821" y="5325372"/>
            <a:ext cx="1464670" cy="297447"/>
          </a:xfrm>
          <a:prstGeom prst="rect">
            <a:avLst/>
          </a:prstGeom>
          <a:ln w="12700">
            <a:miter lim="400000"/>
          </a:ln>
        </p:spPr>
      </p:pic>
      <p:pic>
        <p:nvPicPr>
          <p:cNvPr id="38" name="image13.png"/>
          <p:cNvPicPr>
            <a:picLocks noChangeAspect="1"/>
          </p:cNvPicPr>
          <p:nvPr/>
        </p:nvPicPr>
        <p:blipFill>
          <a:blip r:embed="rId7">
            <a:extLst/>
          </a:blip>
          <a:stretch>
            <a:fillRect/>
          </a:stretch>
        </p:blipFill>
        <p:spPr>
          <a:xfrm>
            <a:off x="10506674" y="5732915"/>
            <a:ext cx="683024" cy="602705"/>
          </a:xfrm>
          <a:prstGeom prst="rect">
            <a:avLst/>
          </a:prstGeom>
          <a:ln w="12700">
            <a:miter lim="400000"/>
          </a:ln>
        </p:spPr>
      </p:pic>
      <p:pic>
        <p:nvPicPr>
          <p:cNvPr id="39" name="Picture 2" descr="Image result for mailchimp logo"/>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auto">
          <a:xfrm>
            <a:off x="9371658" y="5288249"/>
            <a:ext cx="430718" cy="45153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Image result"/>
          <p:cNvPicPr>
            <a:picLocks noChangeAspect="1" noChangeArrowheads="1"/>
          </p:cNvPicPr>
          <p:nvPr/>
        </p:nvPicPr>
        <p:blipFill>
          <a:blip r:embed="rId9"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11939" y="5831028"/>
            <a:ext cx="959223" cy="479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578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p:nvPr/>
        </p:nvSpPr>
        <p:spPr>
          <a:xfrm>
            <a:off x="1612607" y="3979756"/>
            <a:ext cx="9136457" cy="71544"/>
          </a:xfrm>
          <a:prstGeom prst="rect">
            <a:avLst/>
          </a:prstGeom>
          <a:solidFill>
            <a:srgbClr val="EF612B"/>
          </a:solidFill>
          <a:ln w="12700">
            <a:miter lim="400000"/>
          </a:ln>
        </p:spPr>
        <p:txBody>
          <a:bodyPr lIns="45718" tIns="45718" rIns="45718" bIns="45718" anchor="ctr"/>
          <a:lstStyle/>
          <a:p>
            <a:pPr>
              <a:defRPr sz="1800">
                <a:solidFill>
                  <a:srgbClr val="000000"/>
                </a:solidFill>
                <a:latin typeface="+mn-lt"/>
                <a:ea typeface="+mn-ea"/>
                <a:cs typeface="+mn-cs"/>
                <a:sym typeface="Calibri"/>
              </a:defRPr>
            </a:pPr>
            <a:endParaRPr/>
          </a:p>
        </p:txBody>
      </p:sp>
      <p:sp>
        <p:nvSpPr>
          <p:cNvPr id="2" name="TextBox 1"/>
          <p:cNvSpPr txBox="1"/>
          <p:nvPr/>
        </p:nvSpPr>
        <p:spPr>
          <a:xfrm>
            <a:off x="1677529" y="3349959"/>
            <a:ext cx="2131349" cy="769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4400" i="0" u="none" strike="noStrike" cap="none" spc="0" normalizeH="0" baseline="0" dirty="0">
                <a:ln>
                  <a:noFill/>
                </a:ln>
                <a:solidFill>
                  <a:schemeClr val="bg1"/>
                </a:solidFill>
                <a:effectLst/>
                <a:uFillTx/>
                <a:latin typeface="Arial" panose="020B0604020202020204" pitchFamily="34" charset="0"/>
                <a:ea typeface="Trebuchet MS"/>
                <a:cs typeface="Arial" panose="020B0604020202020204" pitchFamily="34" charset="0"/>
                <a:sym typeface="Trebuchet MS"/>
              </a:rPr>
              <a:t>Security</a:t>
            </a:r>
            <a:endParaRPr kumimoji="0" lang="en-GB" sz="1200" i="0" u="none" strike="noStrike" cap="none" spc="0" normalizeH="0" baseline="0" dirty="0">
              <a:ln>
                <a:noFill/>
              </a:ln>
              <a:solidFill>
                <a:schemeClr val="bg1"/>
              </a:solidFill>
              <a:effectLst/>
              <a:uFillTx/>
              <a:latin typeface="Arial" panose="020B0604020202020204" pitchFamily="34" charset="0"/>
              <a:ea typeface="Trebuchet MS"/>
              <a:cs typeface="Arial" panose="020B0604020202020204" pitchFamily="34" charset="0"/>
              <a:sym typeface="Trebuchet MS"/>
            </a:endParaRPr>
          </a:p>
        </p:txBody>
      </p:sp>
      <p:sp>
        <p:nvSpPr>
          <p:cNvPr id="5" name="TextBox 4"/>
          <p:cNvSpPr txBox="1"/>
          <p:nvPr/>
        </p:nvSpPr>
        <p:spPr>
          <a:xfrm>
            <a:off x="7378613" y="3340231"/>
            <a:ext cx="3388103" cy="769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4400" i="0" u="none" strike="noStrike" cap="none" spc="0" normalizeH="0" baseline="0" dirty="0">
                <a:ln>
                  <a:noFill/>
                </a:ln>
                <a:solidFill>
                  <a:schemeClr val="bg1"/>
                </a:solidFill>
                <a:effectLst/>
                <a:uFillTx/>
                <a:latin typeface="Arial" panose="020B0604020202020204" pitchFamily="34" charset="0"/>
                <a:ea typeface="Trebuchet MS"/>
                <a:cs typeface="Arial" panose="020B0604020202020204" pitchFamily="34" charset="0"/>
                <a:sym typeface="Trebuchet MS"/>
              </a:rPr>
              <a:t>Convenience</a:t>
            </a:r>
            <a:endParaRPr kumimoji="0" lang="en-GB" sz="1200" i="0" u="none" strike="noStrike" cap="none" spc="0" normalizeH="0" baseline="0" dirty="0">
              <a:ln>
                <a:noFill/>
              </a:ln>
              <a:solidFill>
                <a:schemeClr val="bg1"/>
              </a:solidFill>
              <a:effectLst/>
              <a:uFillTx/>
              <a:latin typeface="Arial" panose="020B0604020202020204" pitchFamily="34" charset="0"/>
              <a:ea typeface="Trebuchet MS"/>
              <a:cs typeface="Arial" panose="020B0604020202020204" pitchFamily="34" charset="0"/>
              <a:sym typeface="Trebuchet MS"/>
            </a:endParaRPr>
          </a:p>
        </p:txBody>
      </p:sp>
      <p:sp>
        <p:nvSpPr>
          <p:cNvPr id="3" name="Isosceles Triangle 2"/>
          <p:cNvSpPr/>
          <p:nvPr/>
        </p:nvSpPr>
        <p:spPr>
          <a:xfrm>
            <a:off x="5651770" y="4173166"/>
            <a:ext cx="865762" cy="924128"/>
          </a:xfrm>
          <a:prstGeom prst="triangle">
            <a:avLst/>
          </a:prstGeom>
          <a:solidFill>
            <a:srgbClr val="181921"/>
          </a:solidFill>
          <a:ln w="57150" cap="flat">
            <a:solidFill>
              <a:srgbClr val="EF612B"/>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9699537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95"/>
          <p:cNvSpPr/>
          <p:nvPr/>
        </p:nvSpPr>
        <p:spPr>
          <a:xfrm>
            <a:off x="125506" y="303415"/>
            <a:ext cx="12001023" cy="132343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2400">
                <a:solidFill>
                  <a:srgbClr val="FFFFFF"/>
                </a:solidFill>
              </a:defRPr>
            </a:lvl1pPr>
          </a:lstStyle>
          <a:p>
            <a:r>
              <a:rPr lang="en-US" sz="4000" dirty="0">
                <a:solidFill>
                  <a:schemeClr val="tx2">
                    <a:lumMod val="75000"/>
                  </a:schemeClr>
                </a:solidFill>
              </a:rPr>
              <a:t>ACCOMODATE ANY SCENARIO IN ONE PLATFORM</a:t>
            </a:r>
          </a:p>
        </p:txBody>
      </p:sp>
      <p:grpSp>
        <p:nvGrpSpPr>
          <p:cNvPr id="95" name="Group 94"/>
          <p:cNvGrpSpPr/>
          <p:nvPr/>
        </p:nvGrpSpPr>
        <p:grpSpPr>
          <a:xfrm>
            <a:off x="437644" y="1625235"/>
            <a:ext cx="4915252" cy="4515421"/>
            <a:chOff x="437643" y="1625235"/>
            <a:chExt cx="5435693" cy="5138635"/>
          </a:xfrm>
        </p:grpSpPr>
        <p:grpSp>
          <p:nvGrpSpPr>
            <p:cNvPr id="16" name="Group 15"/>
            <p:cNvGrpSpPr/>
            <p:nvPr/>
          </p:nvGrpSpPr>
          <p:grpSpPr>
            <a:xfrm>
              <a:off x="2313127" y="1625235"/>
              <a:ext cx="820774" cy="1045358"/>
              <a:chOff x="2303527" y="1933566"/>
              <a:chExt cx="820774" cy="1045358"/>
            </a:xfrm>
          </p:grpSpPr>
          <p:sp>
            <p:nvSpPr>
              <p:cNvPr id="353" name="Shape 353"/>
              <p:cNvSpPr/>
              <p:nvPr/>
            </p:nvSpPr>
            <p:spPr>
              <a:xfrm>
                <a:off x="2303527" y="2682402"/>
                <a:ext cx="820774" cy="296522"/>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2000">
                    <a:solidFill>
                      <a:srgbClr val="FFFFFF"/>
                    </a:solidFill>
                  </a:defRPr>
                </a:lvl1pPr>
              </a:lstStyle>
              <a:p>
                <a:pPr algn="l"/>
                <a:r>
                  <a:rPr lang="en-US" sz="1200">
                    <a:solidFill>
                      <a:schemeClr val="tx2">
                        <a:lumMod val="75000"/>
                      </a:schemeClr>
                    </a:solidFill>
                  </a:rPr>
                  <a:t>Services</a:t>
                </a:r>
                <a:endParaRPr sz="1200" dirty="0">
                  <a:solidFill>
                    <a:schemeClr val="tx2">
                      <a:lumMod val="75000"/>
                    </a:schemeClr>
                  </a:solidFill>
                </a:endParaRPr>
              </a:p>
            </p:txBody>
          </p:sp>
          <p:pic>
            <p:nvPicPr>
              <p:cNvPr id="38" name="Picture 37"/>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2357402" y="1933566"/>
                <a:ext cx="713024" cy="710459"/>
              </a:xfrm>
              <a:prstGeom prst="rect">
                <a:avLst/>
              </a:prstGeom>
            </p:spPr>
          </p:pic>
        </p:grpSp>
        <p:grpSp>
          <p:nvGrpSpPr>
            <p:cNvPr id="14" name="Group 13"/>
            <p:cNvGrpSpPr/>
            <p:nvPr/>
          </p:nvGrpSpPr>
          <p:grpSpPr>
            <a:xfrm>
              <a:off x="1099825" y="2948608"/>
              <a:ext cx="1036275" cy="894608"/>
              <a:chOff x="1600989" y="3266660"/>
              <a:chExt cx="1036275" cy="894608"/>
            </a:xfrm>
          </p:grpSpPr>
          <p:sp>
            <p:nvSpPr>
              <p:cNvPr id="352" name="Shape 352"/>
              <p:cNvSpPr/>
              <p:nvPr/>
            </p:nvSpPr>
            <p:spPr>
              <a:xfrm>
                <a:off x="1600989" y="3863717"/>
                <a:ext cx="1036275" cy="29755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2000">
                    <a:solidFill>
                      <a:srgbClr val="FFFFFF"/>
                    </a:solidFill>
                  </a:defRPr>
                </a:lvl1pPr>
              </a:lstStyle>
              <a:p>
                <a:pPr algn="l"/>
                <a:r>
                  <a:rPr lang="en-US" sz="1200" dirty="0">
                    <a:solidFill>
                      <a:schemeClr val="tx2">
                        <a:lumMod val="75000"/>
                      </a:schemeClr>
                    </a:solidFill>
                  </a:rPr>
                  <a:t>In the office</a:t>
                </a:r>
                <a:endParaRPr sz="1200" dirty="0">
                  <a:solidFill>
                    <a:schemeClr val="tx2">
                      <a:lumMod val="75000"/>
                    </a:schemeClr>
                  </a:solidFill>
                </a:endParaRPr>
              </a:p>
            </p:txBody>
          </p:sp>
          <p:pic>
            <p:nvPicPr>
              <p:cNvPr id="42" name="Picture 41"/>
              <p:cNvPicPr>
                <a:picLocks noChangeAspect="1"/>
              </p:cNvPicPr>
              <p:nvPr/>
            </p:nvPicPr>
            <p:blipFill>
              <a:blip r:embed="rId5" cstate="print">
                <a:duotone>
                  <a:prstClr val="black"/>
                  <a:schemeClr val="accent6">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839018" y="3266660"/>
                <a:ext cx="590884" cy="590884"/>
              </a:xfrm>
              <a:prstGeom prst="rect">
                <a:avLst/>
              </a:prstGeom>
            </p:spPr>
          </p:pic>
        </p:grpSp>
        <p:grpSp>
          <p:nvGrpSpPr>
            <p:cNvPr id="15" name="Group 14"/>
            <p:cNvGrpSpPr/>
            <p:nvPr/>
          </p:nvGrpSpPr>
          <p:grpSpPr>
            <a:xfrm>
              <a:off x="3297663" y="2948979"/>
              <a:ext cx="1155721" cy="856757"/>
              <a:chOff x="2713914" y="3301170"/>
              <a:chExt cx="1155721" cy="856757"/>
            </a:xfrm>
          </p:grpSpPr>
          <p:pic>
            <p:nvPicPr>
              <p:cNvPr id="40" name="Picture 39"/>
              <p:cNvPicPr>
                <a:picLocks noChangeAspect="1"/>
              </p:cNvPicPr>
              <p:nvPr/>
            </p:nvPicPr>
            <p:blipFill>
              <a:blip r:embed="rId7" cstate="print">
                <a:duotone>
                  <a:prstClr val="black"/>
                  <a:schemeClr val="accent6">
                    <a:tint val="45000"/>
                    <a:satMod val="400000"/>
                  </a:scheme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955234" y="3301170"/>
                <a:ext cx="553636" cy="553636"/>
              </a:xfrm>
              <a:prstGeom prst="rect">
                <a:avLst/>
              </a:prstGeom>
            </p:spPr>
          </p:pic>
          <p:sp>
            <p:nvSpPr>
              <p:cNvPr id="43" name="Shape 352"/>
              <p:cNvSpPr/>
              <p:nvPr/>
            </p:nvSpPr>
            <p:spPr>
              <a:xfrm>
                <a:off x="2713914" y="3863717"/>
                <a:ext cx="1155721" cy="294210"/>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2000">
                    <a:solidFill>
                      <a:srgbClr val="FFFFFF"/>
                    </a:solidFill>
                  </a:defRPr>
                </a:lvl1pPr>
              </a:lstStyle>
              <a:p>
                <a:pPr algn="l"/>
                <a:r>
                  <a:rPr lang="en-US" sz="1200" dirty="0">
                    <a:solidFill>
                      <a:schemeClr val="tx2">
                        <a:lumMod val="75000"/>
                      </a:schemeClr>
                    </a:solidFill>
                  </a:rPr>
                  <a:t>Out of office</a:t>
                </a:r>
                <a:endParaRPr sz="1200" dirty="0">
                  <a:solidFill>
                    <a:schemeClr val="tx2">
                      <a:lumMod val="75000"/>
                    </a:schemeClr>
                  </a:solidFill>
                </a:endParaRPr>
              </a:p>
            </p:txBody>
          </p:sp>
        </p:grpSp>
        <p:grpSp>
          <p:nvGrpSpPr>
            <p:cNvPr id="13" name="Group 12"/>
            <p:cNvGrpSpPr/>
            <p:nvPr/>
          </p:nvGrpSpPr>
          <p:grpSpPr>
            <a:xfrm>
              <a:off x="437643" y="4036754"/>
              <a:ext cx="2306384" cy="915032"/>
              <a:chOff x="1105435" y="4696724"/>
              <a:chExt cx="2306384" cy="915032"/>
            </a:xfrm>
          </p:grpSpPr>
          <p:sp>
            <p:nvSpPr>
              <p:cNvPr id="355" name="Shape 355"/>
              <p:cNvSpPr/>
              <p:nvPr/>
            </p:nvSpPr>
            <p:spPr>
              <a:xfrm>
                <a:off x="1110730" y="5316940"/>
                <a:ext cx="649356" cy="294210"/>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2000">
                    <a:solidFill>
                      <a:srgbClr val="FFFFFF"/>
                    </a:solidFill>
                  </a:defRPr>
                </a:lvl1pPr>
              </a:lstStyle>
              <a:p>
                <a:pPr algn="l"/>
                <a:r>
                  <a:rPr lang="en-US" sz="1200">
                    <a:solidFill>
                      <a:schemeClr val="tx2">
                        <a:lumMod val="75000"/>
                      </a:schemeClr>
                    </a:solidFill>
                  </a:rPr>
                  <a:t>Laptop</a:t>
                </a:r>
                <a:endParaRPr sz="1200" dirty="0">
                  <a:solidFill>
                    <a:schemeClr val="tx2">
                      <a:lumMod val="75000"/>
                    </a:schemeClr>
                  </a:solidFill>
                </a:endParaRPr>
              </a:p>
            </p:txBody>
          </p:sp>
          <p:pic>
            <p:nvPicPr>
              <p:cNvPr id="8" name="Picture 7"/>
              <p:cNvPicPr>
                <a:picLocks noChangeAspect="1"/>
              </p:cNvPicPr>
              <p:nvPr/>
            </p:nvPicPr>
            <p:blipFill>
              <a:blip r:embed="rId9">
                <a:duotone>
                  <a:schemeClr val="accent2">
                    <a:shade val="45000"/>
                    <a:satMod val="135000"/>
                  </a:schemeClr>
                  <a:prstClr val="white"/>
                </a:duotone>
              </a:blip>
              <a:stretch>
                <a:fillRect/>
              </a:stretch>
            </p:blipFill>
            <p:spPr>
              <a:xfrm flipH="1">
                <a:off x="1105435" y="4696724"/>
                <a:ext cx="715912" cy="715912"/>
              </a:xfrm>
              <a:prstGeom prst="rect">
                <a:avLst/>
              </a:prstGeom>
            </p:spPr>
          </p:pic>
          <p:sp>
            <p:nvSpPr>
              <p:cNvPr id="44" name="Shape 355"/>
              <p:cNvSpPr/>
              <p:nvPr/>
            </p:nvSpPr>
            <p:spPr>
              <a:xfrm>
                <a:off x="1911383" y="5317546"/>
                <a:ext cx="748747" cy="294210"/>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2000">
                    <a:solidFill>
                      <a:srgbClr val="FFFFFF"/>
                    </a:solidFill>
                  </a:defRPr>
                </a:lvl1pPr>
              </a:lstStyle>
              <a:p>
                <a:pPr algn="l"/>
                <a:r>
                  <a:rPr lang="en-US" sz="1200" dirty="0">
                    <a:solidFill>
                      <a:schemeClr val="tx2">
                        <a:lumMod val="75000"/>
                      </a:schemeClr>
                    </a:solidFill>
                  </a:rPr>
                  <a:t>Desktop</a:t>
                </a:r>
                <a:endParaRPr sz="1200" dirty="0">
                  <a:solidFill>
                    <a:schemeClr val="tx2">
                      <a:lumMod val="75000"/>
                    </a:schemeClr>
                  </a:solidFill>
                </a:endParaRPr>
              </a:p>
            </p:txBody>
          </p:sp>
          <p:sp>
            <p:nvSpPr>
              <p:cNvPr id="45" name="Shape 355"/>
              <p:cNvSpPr/>
              <p:nvPr/>
            </p:nvSpPr>
            <p:spPr>
              <a:xfrm>
                <a:off x="2663072" y="5317546"/>
                <a:ext cx="748747" cy="294210"/>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2000">
                    <a:solidFill>
                      <a:srgbClr val="FFFFFF"/>
                    </a:solidFill>
                  </a:defRPr>
                </a:lvl1pPr>
              </a:lstStyle>
              <a:p>
                <a:pPr algn="l"/>
                <a:r>
                  <a:rPr lang="en-US" sz="1200" dirty="0">
                    <a:solidFill>
                      <a:schemeClr val="tx2">
                        <a:lumMod val="75000"/>
                      </a:schemeClr>
                    </a:solidFill>
                  </a:rPr>
                  <a:t>Mobile</a:t>
                </a:r>
                <a:endParaRPr sz="1200" dirty="0">
                  <a:solidFill>
                    <a:schemeClr val="tx2">
                      <a:lumMod val="75000"/>
                    </a:schemeClr>
                  </a:solidFill>
                </a:endParaRPr>
              </a:p>
            </p:txBody>
          </p:sp>
          <p:pic>
            <p:nvPicPr>
              <p:cNvPr id="9" name="Picture 8"/>
              <p:cNvPicPr>
                <a:picLocks noChangeAspect="1"/>
              </p:cNvPicPr>
              <p:nvPr/>
            </p:nvPicPr>
            <p:blipFill>
              <a:blip r:embed="rId10">
                <a:duotone>
                  <a:schemeClr val="accent2">
                    <a:shade val="45000"/>
                    <a:satMod val="135000"/>
                  </a:schemeClr>
                  <a:prstClr val="white"/>
                </a:duotone>
              </a:blip>
              <a:stretch>
                <a:fillRect/>
              </a:stretch>
            </p:blipFill>
            <p:spPr>
              <a:xfrm flipH="1">
                <a:off x="1978451" y="4790922"/>
                <a:ext cx="527517" cy="527517"/>
              </a:xfrm>
              <a:prstGeom prst="rect">
                <a:avLst/>
              </a:prstGeom>
            </p:spPr>
          </p:pic>
          <p:pic>
            <p:nvPicPr>
              <p:cNvPr id="10" name="Picture 9"/>
              <p:cNvPicPr>
                <a:picLocks noChangeAspect="1"/>
              </p:cNvPicPr>
              <p:nvPr/>
            </p:nvPicPr>
            <p:blipFill>
              <a:blip r:embed="rId11">
                <a:duotone>
                  <a:schemeClr val="accent1">
                    <a:shade val="45000"/>
                    <a:satMod val="135000"/>
                  </a:schemeClr>
                  <a:prstClr val="white"/>
                </a:duotone>
              </a:blip>
              <a:stretch>
                <a:fillRect/>
              </a:stretch>
            </p:blipFill>
            <p:spPr>
              <a:xfrm flipH="1">
                <a:off x="2687356" y="4696724"/>
                <a:ext cx="637276" cy="637276"/>
              </a:xfrm>
              <a:prstGeom prst="rect">
                <a:avLst/>
              </a:prstGeom>
            </p:spPr>
          </p:pic>
        </p:grpSp>
        <p:grpSp>
          <p:nvGrpSpPr>
            <p:cNvPr id="12" name="Group 11"/>
            <p:cNvGrpSpPr/>
            <p:nvPr/>
          </p:nvGrpSpPr>
          <p:grpSpPr>
            <a:xfrm>
              <a:off x="2473275" y="5294246"/>
              <a:ext cx="3400061" cy="931272"/>
              <a:chOff x="4620350" y="4246188"/>
              <a:chExt cx="3400061" cy="931272"/>
            </a:xfrm>
          </p:grpSpPr>
          <p:sp>
            <p:nvSpPr>
              <p:cNvPr id="46" name="Shape 355"/>
              <p:cNvSpPr/>
              <p:nvPr/>
            </p:nvSpPr>
            <p:spPr>
              <a:xfrm>
                <a:off x="4620350" y="4883250"/>
                <a:ext cx="1144455" cy="294210"/>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2000">
                    <a:solidFill>
                      <a:srgbClr val="FFFFFF"/>
                    </a:solidFill>
                  </a:defRPr>
                </a:lvl1pPr>
              </a:lstStyle>
              <a:p>
                <a:pPr algn="l"/>
                <a:r>
                  <a:rPr lang="en-US" sz="1200">
                    <a:solidFill>
                      <a:schemeClr val="tx2">
                        <a:lumMod val="75000"/>
                      </a:schemeClr>
                    </a:solidFill>
                  </a:rPr>
                  <a:t>Container #1</a:t>
                </a:r>
                <a:endParaRPr sz="1200" dirty="0">
                  <a:solidFill>
                    <a:schemeClr val="tx2">
                      <a:lumMod val="75000"/>
                    </a:schemeClr>
                  </a:solidFill>
                </a:endParaRPr>
              </a:p>
            </p:txBody>
          </p:sp>
          <p:sp>
            <p:nvSpPr>
              <p:cNvPr id="47" name="Shape 355"/>
              <p:cNvSpPr/>
              <p:nvPr/>
            </p:nvSpPr>
            <p:spPr>
              <a:xfrm>
                <a:off x="5753005" y="4883250"/>
                <a:ext cx="1136700" cy="294210"/>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2000">
                    <a:solidFill>
                      <a:srgbClr val="FFFFFF"/>
                    </a:solidFill>
                  </a:defRPr>
                </a:lvl1pPr>
              </a:lstStyle>
              <a:p>
                <a:pPr algn="l"/>
                <a:r>
                  <a:rPr lang="en-US" sz="1200">
                    <a:solidFill>
                      <a:schemeClr val="tx2">
                        <a:lumMod val="75000"/>
                      </a:schemeClr>
                    </a:solidFill>
                  </a:rPr>
                  <a:t>Container #2</a:t>
                </a:r>
                <a:endParaRPr sz="1200" dirty="0">
                  <a:solidFill>
                    <a:schemeClr val="tx2">
                      <a:lumMod val="75000"/>
                    </a:schemeClr>
                  </a:solidFill>
                </a:endParaRPr>
              </a:p>
            </p:txBody>
          </p:sp>
          <p:sp>
            <p:nvSpPr>
              <p:cNvPr id="48" name="Shape 355"/>
              <p:cNvSpPr/>
              <p:nvPr/>
            </p:nvSpPr>
            <p:spPr>
              <a:xfrm>
                <a:off x="6848386" y="4855210"/>
                <a:ext cx="1172025" cy="294210"/>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2000">
                    <a:solidFill>
                      <a:srgbClr val="FFFFFF"/>
                    </a:solidFill>
                  </a:defRPr>
                </a:lvl1pPr>
              </a:lstStyle>
              <a:p>
                <a:pPr algn="l"/>
                <a:r>
                  <a:rPr lang="en-US" sz="1200">
                    <a:solidFill>
                      <a:schemeClr val="tx2">
                        <a:lumMod val="75000"/>
                      </a:schemeClr>
                    </a:solidFill>
                  </a:rPr>
                  <a:t>Container #3</a:t>
                </a:r>
                <a:endParaRPr sz="1200" dirty="0">
                  <a:solidFill>
                    <a:schemeClr val="tx2">
                      <a:lumMod val="75000"/>
                    </a:schemeClr>
                  </a:solidFill>
                </a:endParaRPr>
              </a:p>
            </p:txBody>
          </p:sp>
          <p:pic>
            <p:nvPicPr>
              <p:cNvPr id="11" name="Picture 10"/>
              <p:cNvPicPr>
                <a:picLocks noChangeAspect="1"/>
              </p:cNvPicPr>
              <p:nvPr/>
            </p:nvPicPr>
            <p:blipFill>
              <a:blip r:embed="rId12">
                <a:duotone>
                  <a:schemeClr val="accent1">
                    <a:shade val="45000"/>
                    <a:satMod val="135000"/>
                  </a:schemeClr>
                  <a:prstClr val="white"/>
                </a:duotone>
              </a:blip>
              <a:stretch>
                <a:fillRect/>
              </a:stretch>
            </p:blipFill>
            <p:spPr>
              <a:xfrm flipH="1">
                <a:off x="4920357" y="4248290"/>
                <a:ext cx="544443" cy="544443"/>
              </a:xfrm>
              <a:prstGeom prst="rect">
                <a:avLst/>
              </a:prstGeom>
            </p:spPr>
          </p:pic>
          <p:pic>
            <p:nvPicPr>
              <p:cNvPr id="52" name="Picture 51"/>
              <p:cNvPicPr>
                <a:picLocks noChangeAspect="1"/>
              </p:cNvPicPr>
              <p:nvPr/>
            </p:nvPicPr>
            <p:blipFill>
              <a:blip r:embed="rId12">
                <a:duotone>
                  <a:schemeClr val="accent1">
                    <a:shade val="45000"/>
                    <a:satMod val="135000"/>
                  </a:schemeClr>
                  <a:prstClr val="white"/>
                </a:duotone>
              </a:blip>
              <a:stretch>
                <a:fillRect/>
              </a:stretch>
            </p:blipFill>
            <p:spPr>
              <a:xfrm flipH="1">
                <a:off x="6077121" y="4254564"/>
                <a:ext cx="544443" cy="544443"/>
              </a:xfrm>
              <a:prstGeom prst="rect">
                <a:avLst/>
              </a:prstGeom>
            </p:spPr>
          </p:pic>
          <p:pic>
            <p:nvPicPr>
              <p:cNvPr id="53" name="Picture 52"/>
              <p:cNvPicPr>
                <a:picLocks noChangeAspect="1"/>
              </p:cNvPicPr>
              <p:nvPr/>
            </p:nvPicPr>
            <p:blipFill>
              <a:blip r:embed="rId12">
                <a:duotone>
                  <a:schemeClr val="accent1">
                    <a:shade val="45000"/>
                    <a:satMod val="135000"/>
                  </a:schemeClr>
                  <a:prstClr val="white"/>
                </a:duotone>
              </a:blip>
              <a:stretch>
                <a:fillRect/>
              </a:stretch>
            </p:blipFill>
            <p:spPr>
              <a:xfrm flipH="1">
                <a:off x="7014585" y="4246188"/>
                <a:ext cx="544443" cy="544443"/>
              </a:xfrm>
              <a:prstGeom prst="rect">
                <a:avLst/>
              </a:prstGeom>
            </p:spPr>
          </p:pic>
        </p:grpSp>
        <p:grpSp>
          <p:nvGrpSpPr>
            <p:cNvPr id="55" name="Group 54"/>
            <p:cNvGrpSpPr/>
            <p:nvPr/>
          </p:nvGrpSpPr>
          <p:grpSpPr>
            <a:xfrm>
              <a:off x="3133901" y="4036754"/>
              <a:ext cx="1567411" cy="935801"/>
              <a:chOff x="1844408" y="4675955"/>
              <a:chExt cx="1567411" cy="935801"/>
            </a:xfrm>
          </p:grpSpPr>
          <p:sp>
            <p:nvSpPr>
              <p:cNvPr id="56" name="Shape 355"/>
              <p:cNvSpPr/>
              <p:nvPr/>
            </p:nvSpPr>
            <p:spPr>
              <a:xfrm>
                <a:off x="1849703" y="5296171"/>
                <a:ext cx="649356" cy="294210"/>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2000">
                    <a:solidFill>
                      <a:srgbClr val="FFFFFF"/>
                    </a:solidFill>
                  </a:defRPr>
                </a:lvl1pPr>
              </a:lstStyle>
              <a:p>
                <a:pPr algn="l"/>
                <a:r>
                  <a:rPr lang="en-US" sz="1200">
                    <a:solidFill>
                      <a:schemeClr val="tx2">
                        <a:lumMod val="75000"/>
                      </a:schemeClr>
                    </a:solidFill>
                  </a:rPr>
                  <a:t>Laptop</a:t>
                </a:r>
                <a:endParaRPr sz="1200" dirty="0">
                  <a:solidFill>
                    <a:schemeClr val="tx2">
                      <a:lumMod val="75000"/>
                    </a:schemeClr>
                  </a:solidFill>
                </a:endParaRPr>
              </a:p>
            </p:txBody>
          </p:sp>
          <p:pic>
            <p:nvPicPr>
              <p:cNvPr id="57" name="Picture 56"/>
              <p:cNvPicPr>
                <a:picLocks noChangeAspect="1"/>
              </p:cNvPicPr>
              <p:nvPr/>
            </p:nvPicPr>
            <p:blipFill>
              <a:blip r:embed="rId9">
                <a:duotone>
                  <a:schemeClr val="accent2">
                    <a:shade val="45000"/>
                    <a:satMod val="135000"/>
                  </a:schemeClr>
                  <a:prstClr val="white"/>
                </a:duotone>
              </a:blip>
              <a:stretch>
                <a:fillRect/>
              </a:stretch>
            </p:blipFill>
            <p:spPr>
              <a:xfrm flipH="1">
                <a:off x="1844408" y="4675955"/>
                <a:ext cx="715912" cy="715912"/>
              </a:xfrm>
              <a:prstGeom prst="rect">
                <a:avLst/>
              </a:prstGeom>
            </p:spPr>
          </p:pic>
          <p:sp>
            <p:nvSpPr>
              <p:cNvPr id="59" name="Shape 355"/>
              <p:cNvSpPr/>
              <p:nvPr/>
            </p:nvSpPr>
            <p:spPr>
              <a:xfrm>
                <a:off x="2663072" y="5317546"/>
                <a:ext cx="748747" cy="294210"/>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2000">
                    <a:solidFill>
                      <a:srgbClr val="FFFFFF"/>
                    </a:solidFill>
                  </a:defRPr>
                </a:lvl1pPr>
              </a:lstStyle>
              <a:p>
                <a:pPr algn="l"/>
                <a:r>
                  <a:rPr lang="en-US" sz="1200" dirty="0">
                    <a:solidFill>
                      <a:schemeClr val="tx2">
                        <a:lumMod val="75000"/>
                      </a:schemeClr>
                    </a:solidFill>
                  </a:rPr>
                  <a:t>Mobile</a:t>
                </a:r>
                <a:endParaRPr sz="1200" dirty="0">
                  <a:solidFill>
                    <a:schemeClr val="tx2">
                      <a:lumMod val="75000"/>
                    </a:schemeClr>
                  </a:solidFill>
                </a:endParaRPr>
              </a:p>
            </p:txBody>
          </p:sp>
          <p:pic>
            <p:nvPicPr>
              <p:cNvPr id="61" name="Picture 60"/>
              <p:cNvPicPr>
                <a:picLocks noChangeAspect="1"/>
              </p:cNvPicPr>
              <p:nvPr/>
            </p:nvPicPr>
            <p:blipFill>
              <a:blip r:embed="rId11">
                <a:duotone>
                  <a:schemeClr val="accent1">
                    <a:shade val="45000"/>
                    <a:satMod val="135000"/>
                  </a:schemeClr>
                  <a:prstClr val="white"/>
                </a:duotone>
              </a:blip>
              <a:stretch>
                <a:fillRect/>
              </a:stretch>
            </p:blipFill>
            <p:spPr>
              <a:xfrm flipH="1">
                <a:off x="2687356" y="4696724"/>
                <a:ext cx="637276" cy="637276"/>
              </a:xfrm>
              <a:prstGeom prst="rect">
                <a:avLst/>
              </a:prstGeom>
            </p:spPr>
          </p:pic>
        </p:grpSp>
        <p:cxnSp>
          <p:nvCxnSpPr>
            <p:cNvPr id="23" name="Straight Arrow Connector 22"/>
            <p:cNvCxnSpPr>
              <a:stCxn id="353" idx="2"/>
            </p:cNvCxnSpPr>
            <p:nvPr/>
          </p:nvCxnSpPr>
          <p:spPr>
            <a:xfrm flipH="1">
              <a:off x="1838176" y="2670593"/>
              <a:ext cx="885338" cy="278015"/>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cxnSp>
          <p:nvCxnSpPr>
            <p:cNvPr id="67" name="Straight Arrow Connector 66"/>
            <p:cNvCxnSpPr>
              <a:stCxn id="353" idx="2"/>
            </p:cNvCxnSpPr>
            <p:nvPr/>
          </p:nvCxnSpPr>
          <p:spPr>
            <a:xfrm>
              <a:off x="2723514" y="2670593"/>
              <a:ext cx="815469" cy="285923"/>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cxnSp>
          <p:nvCxnSpPr>
            <p:cNvPr id="70" name="Straight Arrow Connector 69"/>
            <p:cNvCxnSpPr>
              <a:stCxn id="352" idx="2"/>
              <a:endCxn id="8" idx="0"/>
            </p:cNvCxnSpPr>
            <p:nvPr/>
          </p:nvCxnSpPr>
          <p:spPr>
            <a:xfrm flipH="1">
              <a:off x="795599" y="3843216"/>
              <a:ext cx="822364" cy="193538"/>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cxnSp>
          <p:nvCxnSpPr>
            <p:cNvPr id="73" name="Straight Arrow Connector 72"/>
            <p:cNvCxnSpPr>
              <a:stCxn id="352" idx="2"/>
              <a:endCxn id="9" idx="0"/>
            </p:cNvCxnSpPr>
            <p:nvPr/>
          </p:nvCxnSpPr>
          <p:spPr>
            <a:xfrm flipH="1">
              <a:off x="1574417" y="3843216"/>
              <a:ext cx="43546" cy="287736"/>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cxnSp>
          <p:nvCxnSpPr>
            <p:cNvPr id="76" name="Straight Arrow Connector 75"/>
            <p:cNvCxnSpPr>
              <a:stCxn id="352" idx="2"/>
              <a:endCxn id="10" idx="0"/>
            </p:cNvCxnSpPr>
            <p:nvPr/>
          </p:nvCxnSpPr>
          <p:spPr>
            <a:xfrm>
              <a:off x="1617963" y="3843216"/>
              <a:ext cx="720239" cy="193538"/>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cxnSp>
          <p:nvCxnSpPr>
            <p:cNvPr id="88" name="Straight Arrow Connector 87"/>
            <p:cNvCxnSpPr>
              <a:stCxn id="43" idx="2"/>
              <a:endCxn id="57" idx="0"/>
            </p:cNvCxnSpPr>
            <p:nvPr/>
          </p:nvCxnSpPr>
          <p:spPr>
            <a:xfrm flipH="1">
              <a:off x="3491856" y="3805736"/>
              <a:ext cx="383667" cy="231018"/>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cxnSp>
          <p:nvCxnSpPr>
            <p:cNvPr id="91" name="Straight Arrow Connector 90"/>
            <p:cNvCxnSpPr>
              <a:stCxn id="43" idx="2"/>
              <a:endCxn id="61" idx="0"/>
            </p:cNvCxnSpPr>
            <p:nvPr/>
          </p:nvCxnSpPr>
          <p:spPr>
            <a:xfrm>
              <a:off x="3875523" y="3805736"/>
              <a:ext cx="419963" cy="251787"/>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cxnSp>
          <p:nvCxnSpPr>
            <p:cNvPr id="94" name="Straight Arrow Connector 93"/>
            <p:cNvCxnSpPr>
              <a:stCxn id="59" idx="2"/>
              <a:endCxn id="53" idx="0"/>
            </p:cNvCxnSpPr>
            <p:nvPr/>
          </p:nvCxnSpPr>
          <p:spPr>
            <a:xfrm>
              <a:off x="4326938" y="4972555"/>
              <a:ext cx="812793" cy="321691"/>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cxnSp>
          <p:nvCxnSpPr>
            <p:cNvPr id="97" name="Straight Arrow Connector 96"/>
            <p:cNvCxnSpPr>
              <a:stCxn id="59" idx="2"/>
              <a:endCxn id="52" idx="0"/>
            </p:cNvCxnSpPr>
            <p:nvPr/>
          </p:nvCxnSpPr>
          <p:spPr>
            <a:xfrm flipH="1">
              <a:off x="4202266" y="4972555"/>
              <a:ext cx="124672" cy="330066"/>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cxnSp>
          <p:nvCxnSpPr>
            <p:cNvPr id="100" name="Straight Arrow Connector 99"/>
            <p:cNvCxnSpPr>
              <a:stCxn id="59" idx="2"/>
              <a:endCxn id="11" idx="0"/>
            </p:cNvCxnSpPr>
            <p:nvPr/>
          </p:nvCxnSpPr>
          <p:spPr>
            <a:xfrm flipH="1">
              <a:off x="3045503" y="4972555"/>
              <a:ext cx="1281435" cy="323793"/>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130" name="Shape 352"/>
            <p:cNvSpPr/>
            <p:nvPr/>
          </p:nvSpPr>
          <p:spPr>
            <a:xfrm>
              <a:off x="1410111" y="6375091"/>
              <a:ext cx="3210993" cy="388779"/>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2000">
                  <a:solidFill>
                    <a:srgbClr val="FFFFFF"/>
                  </a:solidFill>
                </a:defRPr>
              </a:lvl1pPr>
            </a:lstStyle>
            <a:p>
              <a:r>
                <a:rPr lang="en-US" sz="1800" dirty="0">
                  <a:solidFill>
                    <a:schemeClr val="tx2">
                      <a:lumMod val="75000"/>
                    </a:schemeClr>
                  </a:solidFill>
                </a:rPr>
                <a:t>Fortress</a:t>
              </a:r>
              <a:endParaRPr sz="1800" dirty="0">
                <a:solidFill>
                  <a:schemeClr val="tx2">
                    <a:lumMod val="75000"/>
                  </a:schemeClr>
                </a:solidFill>
              </a:endParaRPr>
            </a:p>
          </p:txBody>
        </p:sp>
      </p:grpSp>
      <p:sp>
        <p:nvSpPr>
          <p:cNvPr id="104" name="Shape 352"/>
          <p:cNvSpPr/>
          <p:nvPr/>
        </p:nvSpPr>
        <p:spPr>
          <a:xfrm>
            <a:off x="6979789" y="5200777"/>
            <a:ext cx="1018031" cy="42472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2000">
                <a:solidFill>
                  <a:srgbClr val="FFFFFF"/>
                </a:solidFill>
              </a:defRPr>
            </a:lvl1pPr>
          </a:lstStyle>
          <a:p>
            <a:pPr algn="l"/>
            <a:r>
              <a:rPr lang="en-US" sz="1200" dirty="0">
                <a:solidFill>
                  <a:schemeClr val="tx2">
                    <a:lumMod val="75000"/>
                  </a:schemeClr>
                </a:solidFill>
              </a:rPr>
              <a:t>In the office</a:t>
            </a:r>
            <a:endParaRPr sz="1200" dirty="0">
              <a:solidFill>
                <a:schemeClr val="tx2">
                  <a:lumMod val="75000"/>
                </a:schemeClr>
              </a:solidFill>
            </a:endParaRPr>
          </a:p>
        </p:txBody>
      </p:sp>
      <p:pic>
        <p:nvPicPr>
          <p:cNvPr id="105" name="Picture 104"/>
          <p:cNvPicPr>
            <a:picLocks noChangeAspect="1"/>
          </p:cNvPicPr>
          <p:nvPr/>
        </p:nvPicPr>
        <p:blipFill>
          <a:blip r:embed="rId13" cstate="print">
            <a:clrChange>
              <a:clrFrom>
                <a:srgbClr val="000000"/>
              </a:clrFrom>
              <a:clrTo>
                <a:srgbClr val="000000">
                  <a:alpha val="0"/>
                </a:srgbClr>
              </a:clrTo>
            </a:clrChange>
            <a:duotone>
              <a:prstClr val="black"/>
              <a:schemeClr val="accent6">
                <a:tint val="45000"/>
                <a:satMod val="400000"/>
              </a:schemeClr>
            </a:duotone>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125139" y="4744036"/>
            <a:ext cx="580481" cy="481209"/>
          </a:xfrm>
          <a:prstGeom prst="rect">
            <a:avLst/>
          </a:prstGeom>
        </p:spPr>
      </p:pic>
      <p:grpSp>
        <p:nvGrpSpPr>
          <p:cNvPr id="106" name="Group 105"/>
          <p:cNvGrpSpPr/>
          <p:nvPr/>
        </p:nvGrpSpPr>
        <p:grpSpPr>
          <a:xfrm>
            <a:off x="10191501" y="4550036"/>
            <a:ext cx="957782" cy="716660"/>
            <a:chOff x="2713914" y="3301170"/>
            <a:chExt cx="1155721" cy="879997"/>
          </a:xfrm>
        </p:grpSpPr>
        <p:pic>
          <p:nvPicPr>
            <p:cNvPr id="107" name="Picture 106"/>
            <p:cNvPicPr>
              <a:picLocks noChangeAspect="1"/>
            </p:cNvPicPr>
            <p:nvPr/>
          </p:nvPicPr>
          <p:blipFill>
            <a:blip r:embed="rId15" cstate="print">
              <a:duotone>
                <a:prstClr val="black"/>
                <a:schemeClr val="accent6">
                  <a:tint val="45000"/>
                  <a:satMod val="400000"/>
                </a:schemeClr>
              </a:duotone>
              <a:extLst>
                <a:ext uri="{BEBA8EAE-BF5A-486C-A8C5-ECC9F3942E4B}">
                  <a14:imgProps xmlns:a14="http://schemas.microsoft.com/office/drawing/2010/main">
                    <a14:imgLayer r:embed="rId1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955234" y="3301170"/>
              <a:ext cx="553636" cy="553636"/>
            </a:xfrm>
            <a:prstGeom prst="rect">
              <a:avLst/>
            </a:prstGeom>
          </p:spPr>
        </p:pic>
        <p:sp>
          <p:nvSpPr>
            <p:cNvPr id="108" name="Shape 352"/>
            <p:cNvSpPr/>
            <p:nvPr/>
          </p:nvSpPr>
          <p:spPr>
            <a:xfrm>
              <a:off x="2713914" y="3863717"/>
              <a:ext cx="1155721" cy="317450"/>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2000">
                  <a:solidFill>
                    <a:srgbClr val="FFFFFF"/>
                  </a:solidFill>
                </a:defRPr>
              </a:lvl1pPr>
            </a:lstStyle>
            <a:p>
              <a:pPr algn="l"/>
              <a:r>
                <a:rPr lang="en-US" sz="1200" dirty="0">
                  <a:solidFill>
                    <a:schemeClr val="tx2">
                      <a:lumMod val="75000"/>
                    </a:schemeClr>
                  </a:solidFill>
                </a:rPr>
                <a:t>Out of office</a:t>
              </a:r>
              <a:endParaRPr sz="1200" dirty="0">
                <a:solidFill>
                  <a:schemeClr val="tx2">
                    <a:lumMod val="75000"/>
                  </a:schemeClr>
                </a:solidFill>
              </a:endParaRPr>
            </a:p>
          </p:txBody>
        </p:sp>
      </p:grpSp>
      <p:grpSp>
        <p:nvGrpSpPr>
          <p:cNvPr id="89" name="Group 88"/>
          <p:cNvGrpSpPr/>
          <p:nvPr/>
        </p:nvGrpSpPr>
        <p:grpSpPr>
          <a:xfrm>
            <a:off x="10279116" y="2296909"/>
            <a:ext cx="1252580" cy="982399"/>
            <a:chOff x="9869080" y="2983932"/>
            <a:chExt cx="1511444" cy="1206302"/>
          </a:xfrm>
        </p:grpSpPr>
        <p:pic>
          <p:nvPicPr>
            <p:cNvPr id="41" name="Picture 40"/>
            <p:cNvPicPr>
              <a:picLocks noChangeAspect="1"/>
            </p:cNvPicPr>
            <p:nvPr/>
          </p:nvPicPr>
          <p:blipFill>
            <a:blip r:embed="rId17" cstate="print">
              <a:duotone>
                <a:prstClr val="black"/>
                <a:schemeClr val="accent6">
                  <a:tint val="45000"/>
                  <a:satMod val="400000"/>
                </a:schemeClr>
              </a:duotone>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917357" y="2983932"/>
              <a:ext cx="675862" cy="675862"/>
            </a:xfrm>
            <a:prstGeom prst="rect">
              <a:avLst/>
            </a:prstGeom>
          </p:spPr>
        </p:pic>
        <p:sp>
          <p:nvSpPr>
            <p:cNvPr id="112" name="Shape 352"/>
            <p:cNvSpPr/>
            <p:nvPr/>
          </p:nvSpPr>
          <p:spPr>
            <a:xfrm>
              <a:off x="9869080" y="3668705"/>
              <a:ext cx="1511444" cy="521529"/>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2000">
                  <a:solidFill>
                    <a:srgbClr val="FFFFFF"/>
                  </a:solidFill>
                </a:defRPr>
              </a:lvl1pPr>
            </a:lstStyle>
            <a:p>
              <a:pPr algn="l"/>
              <a:r>
                <a:rPr lang="en-US" sz="1200" dirty="0">
                  <a:solidFill>
                    <a:schemeClr val="tx2">
                      <a:lumMod val="75000"/>
                    </a:schemeClr>
                  </a:solidFill>
                </a:rPr>
                <a:t>Users congregate</a:t>
              </a:r>
              <a:endParaRPr sz="1200" dirty="0">
                <a:solidFill>
                  <a:schemeClr val="tx2">
                    <a:lumMod val="75000"/>
                  </a:schemeClr>
                </a:solidFill>
              </a:endParaRPr>
            </a:p>
          </p:txBody>
        </p:sp>
      </p:grpSp>
      <p:grpSp>
        <p:nvGrpSpPr>
          <p:cNvPr id="90" name="Group 89"/>
          <p:cNvGrpSpPr/>
          <p:nvPr/>
        </p:nvGrpSpPr>
        <p:grpSpPr>
          <a:xfrm>
            <a:off x="6879501" y="2257680"/>
            <a:ext cx="1119403" cy="900775"/>
            <a:chOff x="7672351" y="2604033"/>
            <a:chExt cx="1350744" cy="1106074"/>
          </a:xfrm>
        </p:grpSpPr>
        <p:pic>
          <p:nvPicPr>
            <p:cNvPr id="113" name="Picture 112"/>
            <p:cNvPicPr>
              <a:picLocks noChangeAspect="1"/>
            </p:cNvPicPr>
            <p:nvPr/>
          </p:nvPicPr>
          <p:blipFill>
            <a:blip r:embed="rId19" cstate="print">
              <a:duotone>
                <a:prstClr val="black"/>
                <a:schemeClr val="accent1">
                  <a:tint val="45000"/>
                  <a:satMod val="400000"/>
                </a:schemeClr>
              </a:duotone>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021263" y="2604033"/>
              <a:ext cx="576611" cy="576611"/>
            </a:xfrm>
            <a:prstGeom prst="rect">
              <a:avLst/>
            </a:prstGeom>
          </p:spPr>
        </p:pic>
        <p:sp>
          <p:nvSpPr>
            <p:cNvPr id="115" name="Shape 352"/>
            <p:cNvSpPr/>
            <p:nvPr/>
          </p:nvSpPr>
          <p:spPr>
            <a:xfrm>
              <a:off x="7672351" y="3188578"/>
              <a:ext cx="1350744" cy="521529"/>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2000">
                  <a:solidFill>
                    <a:srgbClr val="FFFFFF"/>
                  </a:solidFill>
                </a:defRPr>
              </a:lvl1pPr>
            </a:lstStyle>
            <a:p>
              <a:pPr algn="l"/>
              <a:r>
                <a:rPr lang="en-US" sz="1200" dirty="0">
                  <a:solidFill>
                    <a:schemeClr val="tx2">
                      <a:lumMod val="75000"/>
                    </a:schemeClr>
                  </a:solidFill>
                </a:rPr>
                <a:t>When fortress cannot work</a:t>
              </a:r>
              <a:endParaRPr sz="1200" dirty="0">
                <a:solidFill>
                  <a:schemeClr val="tx2">
                    <a:lumMod val="75000"/>
                  </a:schemeClr>
                </a:solidFill>
              </a:endParaRPr>
            </a:p>
          </p:txBody>
        </p:sp>
      </p:grpSp>
      <p:sp>
        <p:nvSpPr>
          <p:cNvPr id="78" name="Oval 77"/>
          <p:cNvSpPr>
            <a:spLocks/>
          </p:cNvSpPr>
          <p:nvPr/>
        </p:nvSpPr>
        <p:spPr>
          <a:xfrm>
            <a:off x="8120292" y="3123584"/>
            <a:ext cx="1800000" cy="1800000"/>
          </a:xfrm>
          <a:prstGeom prst="ellips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b="1" i="0" u="none" strike="noStrike" cap="none" spc="0" normalizeH="0" baseline="0">
              <a:ln>
                <a:noFill/>
              </a:ln>
              <a:solidFill>
                <a:srgbClr val="EF612B"/>
              </a:solidFill>
              <a:effectLst/>
              <a:uFillTx/>
              <a:latin typeface="Arial"/>
              <a:ea typeface="Arial"/>
              <a:cs typeface="Arial"/>
              <a:sym typeface="Arial"/>
            </a:endParaRPr>
          </a:p>
        </p:txBody>
      </p:sp>
      <p:sp>
        <p:nvSpPr>
          <p:cNvPr id="121" name="Shape 353"/>
          <p:cNvSpPr/>
          <p:nvPr/>
        </p:nvSpPr>
        <p:spPr>
          <a:xfrm>
            <a:off x="9923810" y="3737622"/>
            <a:ext cx="749700" cy="42472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2000">
                <a:solidFill>
                  <a:srgbClr val="FFFFFF"/>
                </a:solidFill>
              </a:defRPr>
            </a:lvl1pPr>
          </a:lstStyle>
          <a:p>
            <a:pPr algn="l"/>
            <a:r>
              <a:rPr lang="en-US" sz="1200" b="1">
                <a:solidFill>
                  <a:schemeClr val="tx2">
                    <a:lumMod val="75000"/>
                  </a:schemeClr>
                </a:solidFill>
              </a:rPr>
              <a:t>Any device</a:t>
            </a:r>
            <a:endParaRPr sz="1200" b="1" dirty="0">
              <a:solidFill>
                <a:schemeClr val="tx2">
                  <a:lumMod val="75000"/>
                </a:schemeClr>
              </a:solidFill>
            </a:endParaRPr>
          </a:p>
        </p:txBody>
      </p:sp>
      <p:sp>
        <p:nvSpPr>
          <p:cNvPr id="122" name="Shape 353"/>
          <p:cNvSpPr/>
          <p:nvPr/>
        </p:nvSpPr>
        <p:spPr>
          <a:xfrm>
            <a:off x="8535026" y="2692679"/>
            <a:ext cx="769040" cy="42472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2000">
                <a:solidFill>
                  <a:srgbClr val="FFFFFF"/>
                </a:solidFill>
              </a:defRPr>
            </a:lvl1pPr>
          </a:lstStyle>
          <a:p>
            <a:pPr algn="l"/>
            <a:r>
              <a:rPr lang="en-US" sz="1200" b="1" dirty="0">
                <a:solidFill>
                  <a:schemeClr val="tx2">
                    <a:lumMod val="75000"/>
                  </a:schemeClr>
                </a:solidFill>
              </a:rPr>
              <a:t>Any service</a:t>
            </a:r>
            <a:endParaRPr sz="1200" b="1" dirty="0">
              <a:solidFill>
                <a:schemeClr val="tx2">
                  <a:lumMod val="75000"/>
                </a:schemeClr>
              </a:solidFill>
            </a:endParaRPr>
          </a:p>
        </p:txBody>
      </p:sp>
      <p:pic>
        <p:nvPicPr>
          <p:cNvPr id="92" name="Picture 91"/>
          <p:cNvPicPr>
            <a:picLocks noChangeAspect="1"/>
          </p:cNvPicPr>
          <p:nvPr/>
        </p:nvPicPr>
        <p:blipFill>
          <a:blip r:embed="rId21">
            <a:duotone>
              <a:schemeClr val="accent2">
                <a:shade val="45000"/>
                <a:satMod val="135000"/>
              </a:schemeClr>
              <a:prstClr val="white"/>
            </a:duotone>
          </a:blip>
          <a:stretch>
            <a:fillRect/>
          </a:stretch>
        </p:blipFill>
        <p:spPr>
          <a:xfrm>
            <a:off x="8664459" y="3673212"/>
            <a:ext cx="711667" cy="699351"/>
          </a:xfrm>
          <a:prstGeom prst="rect">
            <a:avLst/>
          </a:prstGeom>
        </p:spPr>
      </p:pic>
      <p:sp>
        <p:nvSpPr>
          <p:cNvPr id="125" name="Oval 124"/>
          <p:cNvSpPr>
            <a:spLocks noChangeAspect="1"/>
          </p:cNvSpPr>
          <p:nvPr/>
        </p:nvSpPr>
        <p:spPr>
          <a:xfrm>
            <a:off x="7563573" y="2541026"/>
            <a:ext cx="2913438" cy="2913438"/>
          </a:xfrm>
          <a:prstGeom prst="ellips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b="1" i="0" u="none" strike="noStrike" cap="none" spc="0" normalizeH="0" baseline="0">
              <a:ln>
                <a:noFill/>
              </a:ln>
              <a:solidFill>
                <a:srgbClr val="EF612B"/>
              </a:solidFill>
              <a:effectLst/>
              <a:uFillTx/>
              <a:latin typeface="Arial"/>
              <a:ea typeface="Arial"/>
              <a:cs typeface="Arial"/>
              <a:sym typeface="Arial"/>
            </a:endParaRPr>
          </a:p>
        </p:txBody>
      </p:sp>
      <p:sp>
        <p:nvSpPr>
          <p:cNvPr id="129" name="Oval 128"/>
          <p:cNvSpPr>
            <a:spLocks noChangeAspect="1"/>
          </p:cNvSpPr>
          <p:nvPr/>
        </p:nvSpPr>
        <p:spPr>
          <a:xfrm>
            <a:off x="10041682" y="2939796"/>
            <a:ext cx="95624" cy="97200"/>
          </a:xfrm>
          <a:prstGeom prst="ellipse">
            <a:avLst/>
          </a:prstGeom>
          <a:solidFill>
            <a:schemeClr val="tx2"/>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b="1" i="0" u="none" strike="noStrike" cap="none" spc="0" normalizeH="0" baseline="0">
              <a:ln>
                <a:noFill/>
              </a:ln>
              <a:solidFill>
                <a:srgbClr val="EF612B"/>
              </a:solidFill>
              <a:effectLst/>
              <a:uFillTx/>
              <a:latin typeface="Arial"/>
              <a:ea typeface="Arial"/>
              <a:cs typeface="Arial"/>
              <a:sym typeface="Arial"/>
            </a:endParaRPr>
          </a:p>
        </p:txBody>
      </p:sp>
      <p:sp>
        <p:nvSpPr>
          <p:cNvPr id="131" name="Shape 352"/>
          <p:cNvSpPr/>
          <p:nvPr/>
        </p:nvSpPr>
        <p:spPr>
          <a:xfrm>
            <a:off x="7878971" y="5795560"/>
            <a:ext cx="2282642" cy="34162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2000">
                <a:solidFill>
                  <a:srgbClr val="FFFFFF"/>
                </a:solidFill>
              </a:defRPr>
            </a:lvl1pPr>
          </a:lstStyle>
          <a:p>
            <a:r>
              <a:rPr lang="en-US" sz="1800" dirty="0">
                <a:solidFill>
                  <a:schemeClr val="tx2">
                    <a:lumMod val="75000"/>
                  </a:schemeClr>
                </a:solidFill>
              </a:rPr>
              <a:t>Beyond the fortress</a:t>
            </a:r>
            <a:endParaRPr sz="1800" dirty="0">
              <a:solidFill>
                <a:schemeClr val="tx2">
                  <a:lumMod val="75000"/>
                </a:schemeClr>
              </a:solidFill>
            </a:endParaRPr>
          </a:p>
        </p:txBody>
      </p:sp>
      <p:sp>
        <p:nvSpPr>
          <p:cNvPr id="134" name="Oval 133"/>
          <p:cNvSpPr>
            <a:spLocks noChangeAspect="1"/>
          </p:cNvSpPr>
          <p:nvPr/>
        </p:nvSpPr>
        <p:spPr>
          <a:xfrm>
            <a:off x="10183427" y="4732766"/>
            <a:ext cx="95624" cy="97200"/>
          </a:xfrm>
          <a:prstGeom prst="ellipse">
            <a:avLst/>
          </a:prstGeom>
          <a:solidFill>
            <a:schemeClr val="tx2"/>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b="1" i="0" u="none" strike="noStrike" cap="none" spc="0" normalizeH="0" baseline="0">
              <a:ln>
                <a:noFill/>
              </a:ln>
              <a:solidFill>
                <a:srgbClr val="EF612B"/>
              </a:solidFill>
              <a:effectLst/>
              <a:uFillTx/>
              <a:latin typeface="Arial"/>
              <a:ea typeface="Arial"/>
              <a:cs typeface="Arial"/>
              <a:sym typeface="Arial"/>
            </a:endParaRPr>
          </a:p>
        </p:txBody>
      </p:sp>
      <p:sp>
        <p:nvSpPr>
          <p:cNvPr id="135" name="Oval 134"/>
          <p:cNvSpPr>
            <a:spLocks noChangeAspect="1"/>
          </p:cNvSpPr>
          <p:nvPr/>
        </p:nvSpPr>
        <p:spPr>
          <a:xfrm>
            <a:off x="7783736" y="4785454"/>
            <a:ext cx="95624" cy="97200"/>
          </a:xfrm>
          <a:prstGeom prst="ellipse">
            <a:avLst/>
          </a:prstGeom>
          <a:solidFill>
            <a:schemeClr val="tx2"/>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b="1" i="0" u="none" strike="noStrike" cap="none" spc="0" normalizeH="0" baseline="0">
              <a:ln>
                <a:noFill/>
              </a:ln>
              <a:solidFill>
                <a:srgbClr val="EF612B"/>
              </a:solidFill>
              <a:effectLst/>
              <a:uFillTx/>
              <a:latin typeface="Arial"/>
              <a:ea typeface="Arial"/>
              <a:cs typeface="Arial"/>
              <a:sym typeface="Arial"/>
            </a:endParaRPr>
          </a:p>
        </p:txBody>
      </p:sp>
      <p:sp>
        <p:nvSpPr>
          <p:cNvPr id="136" name="Oval 135"/>
          <p:cNvSpPr>
            <a:spLocks noChangeAspect="1"/>
          </p:cNvSpPr>
          <p:nvPr/>
        </p:nvSpPr>
        <p:spPr>
          <a:xfrm>
            <a:off x="7898887" y="2969965"/>
            <a:ext cx="95624" cy="97200"/>
          </a:xfrm>
          <a:prstGeom prst="ellipse">
            <a:avLst/>
          </a:prstGeom>
          <a:solidFill>
            <a:schemeClr val="tx2"/>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b="1" i="0" u="none" strike="noStrike" cap="none" spc="0" normalizeH="0" baseline="0">
              <a:ln>
                <a:noFill/>
              </a:ln>
              <a:solidFill>
                <a:srgbClr val="EF612B"/>
              </a:solidFill>
              <a:effectLst/>
              <a:uFillTx/>
              <a:latin typeface="Arial"/>
              <a:ea typeface="Arial"/>
              <a:cs typeface="Arial"/>
              <a:sym typeface="Arial"/>
            </a:endParaRPr>
          </a:p>
        </p:txBody>
      </p:sp>
      <p:sp>
        <p:nvSpPr>
          <p:cNvPr id="137" name="Shape 353"/>
          <p:cNvSpPr/>
          <p:nvPr/>
        </p:nvSpPr>
        <p:spPr>
          <a:xfrm>
            <a:off x="8781201" y="4372563"/>
            <a:ext cx="479948" cy="25852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2000">
                <a:solidFill>
                  <a:srgbClr val="FFFFFF"/>
                </a:solidFill>
              </a:defRPr>
            </a:lvl1pPr>
          </a:lstStyle>
          <a:p>
            <a:pPr algn="l"/>
            <a:r>
              <a:rPr lang="en-US" sz="1200" b="1">
                <a:solidFill>
                  <a:schemeClr val="tx2">
                    <a:lumMod val="75000"/>
                  </a:schemeClr>
                </a:solidFill>
              </a:rPr>
              <a:t>User</a:t>
            </a:r>
            <a:endParaRPr sz="1200" b="1" dirty="0">
              <a:solidFill>
                <a:schemeClr val="tx2">
                  <a:lumMod val="75000"/>
                </a:schemeClr>
              </a:solidFill>
            </a:endParaRPr>
          </a:p>
        </p:txBody>
      </p:sp>
      <p:sp>
        <p:nvSpPr>
          <p:cNvPr id="138" name="Shape 352"/>
          <p:cNvSpPr/>
          <p:nvPr/>
        </p:nvSpPr>
        <p:spPr>
          <a:xfrm>
            <a:off x="5455059" y="3574219"/>
            <a:ext cx="641732" cy="34162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2000">
                <a:solidFill>
                  <a:srgbClr val="FFFFFF"/>
                </a:solidFill>
              </a:defRPr>
            </a:lvl1pPr>
          </a:lstStyle>
          <a:p>
            <a:pPr algn="l"/>
            <a:r>
              <a:rPr lang="en-US" sz="1800">
                <a:solidFill>
                  <a:schemeClr val="tx2">
                    <a:lumMod val="75000"/>
                  </a:schemeClr>
                </a:solidFill>
              </a:rPr>
              <a:t>VS.</a:t>
            </a:r>
            <a:endParaRPr sz="1800" dirty="0">
              <a:solidFill>
                <a:schemeClr val="tx2">
                  <a:lumMod val="75000"/>
                </a:schemeClr>
              </a:solidFill>
            </a:endParaRPr>
          </a:p>
        </p:txBody>
      </p:sp>
      <p:sp>
        <p:nvSpPr>
          <p:cNvPr id="149" name="Shape 353"/>
          <p:cNvSpPr/>
          <p:nvPr/>
        </p:nvSpPr>
        <p:spPr>
          <a:xfrm>
            <a:off x="8106877" y="4761004"/>
            <a:ext cx="838146" cy="42472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2000">
                <a:solidFill>
                  <a:srgbClr val="FFFFFF"/>
                </a:solidFill>
              </a:defRPr>
            </a:lvl1pPr>
          </a:lstStyle>
          <a:p>
            <a:pPr algn="l"/>
            <a:r>
              <a:rPr lang="en-US" sz="1200" b="1" dirty="0">
                <a:solidFill>
                  <a:schemeClr val="tx2">
                    <a:lumMod val="75000"/>
                  </a:schemeClr>
                </a:solidFill>
              </a:rPr>
              <a:t>Any network</a:t>
            </a:r>
            <a:endParaRPr sz="1200" b="1" dirty="0">
              <a:solidFill>
                <a:schemeClr val="tx2">
                  <a:lumMod val="75000"/>
                </a:schemeClr>
              </a:solidFill>
            </a:endParaRPr>
          </a:p>
        </p:txBody>
      </p:sp>
      <p:sp>
        <p:nvSpPr>
          <p:cNvPr id="151" name="Oval 150"/>
          <p:cNvSpPr>
            <a:spLocks noChangeAspect="1"/>
          </p:cNvSpPr>
          <p:nvPr/>
        </p:nvSpPr>
        <p:spPr>
          <a:xfrm>
            <a:off x="8419911" y="4684166"/>
            <a:ext cx="95624" cy="97200"/>
          </a:xfrm>
          <a:prstGeom prst="ellipse">
            <a:avLst/>
          </a:prstGeom>
          <a:solidFill>
            <a:schemeClr val="tx2"/>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b="1" i="0" u="none" strike="noStrike" cap="none" spc="0" normalizeH="0" baseline="0">
              <a:ln>
                <a:noFill/>
              </a:ln>
              <a:solidFill>
                <a:srgbClr val="EF612B"/>
              </a:solidFill>
              <a:effectLst/>
              <a:uFillTx/>
              <a:latin typeface="Arial"/>
              <a:ea typeface="Arial"/>
              <a:cs typeface="Arial"/>
              <a:sym typeface="Arial"/>
            </a:endParaRPr>
          </a:p>
        </p:txBody>
      </p:sp>
      <p:sp>
        <p:nvSpPr>
          <p:cNvPr id="152" name="Oval 151"/>
          <p:cNvSpPr>
            <a:spLocks noChangeAspect="1"/>
          </p:cNvSpPr>
          <p:nvPr/>
        </p:nvSpPr>
        <p:spPr>
          <a:xfrm>
            <a:off x="9840862" y="3778458"/>
            <a:ext cx="95624" cy="97200"/>
          </a:xfrm>
          <a:prstGeom prst="ellipse">
            <a:avLst/>
          </a:prstGeom>
          <a:solidFill>
            <a:schemeClr val="tx2"/>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b="1" i="0" u="none" strike="noStrike" cap="none" spc="0" normalizeH="0" baseline="0">
              <a:ln>
                <a:noFill/>
              </a:ln>
              <a:solidFill>
                <a:srgbClr val="EF612B"/>
              </a:solidFill>
              <a:effectLst/>
              <a:uFillTx/>
              <a:latin typeface="Arial"/>
              <a:ea typeface="Arial"/>
              <a:cs typeface="Arial"/>
              <a:sym typeface="Arial"/>
            </a:endParaRPr>
          </a:p>
        </p:txBody>
      </p:sp>
      <p:sp>
        <p:nvSpPr>
          <p:cNvPr id="153" name="Oval 152"/>
          <p:cNvSpPr>
            <a:spLocks noChangeAspect="1"/>
          </p:cNvSpPr>
          <p:nvPr/>
        </p:nvSpPr>
        <p:spPr>
          <a:xfrm>
            <a:off x="8765322" y="3092259"/>
            <a:ext cx="95624" cy="97200"/>
          </a:xfrm>
          <a:prstGeom prst="ellipse">
            <a:avLst/>
          </a:prstGeom>
          <a:solidFill>
            <a:schemeClr val="tx2"/>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b="1" i="0" u="none" strike="noStrike" cap="none" spc="0" normalizeH="0" baseline="0">
              <a:ln>
                <a:noFill/>
              </a:ln>
              <a:solidFill>
                <a:srgbClr val="EF612B"/>
              </a:solidFill>
              <a:effectLst/>
              <a:uFillTx/>
              <a:latin typeface="Arial"/>
              <a:ea typeface="Arial"/>
              <a:cs typeface="Arial"/>
              <a:sym typeface="Arial"/>
            </a:endParaRPr>
          </a:p>
        </p:txBody>
      </p:sp>
    </p:spTree>
    <p:extLst>
      <p:ext uri="{BB962C8B-B14F-4D97-AF65-F5344CB8AC3E}">
        <p14:creationId xmlns:p14="http://schemas.microsoft.com/office/powerpoint/2010/main" val="1553491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349"/>
          <p:cNvSpPr/>
          <p:nvPr/>
        </p:nvSpPr>
        <p:spPr>
          <a:xfrm rot="16200000">
            <a:off x="5757194" y="-2004293"/>
            <a:ext cx="692895" cy="11507639"/>
          </a:xfrm>
          <a:prstGeom prst="roundRect">
            <a:avLst>
              <a:gd name="adj" fmla="val 230"/>
            </a:avLst>
          </a:prstGeom>
          <a:solidFill>
            <a:schemeClr val="bg1">
              <a:lumMod val="95000"/>
              <a:alpha val="62000"/>
            </a:schemeClr>
          </a:solidFill>
          <a:ln w="12700">
            <a:miter lim="400000"/>
          </a:ln>
        </p:spPr>
        <p:txBody>
          <a:bodyPr lIns="45718" tIns="45718" rIns="45718" bIns="45718" anchor="ctr"/>
          <a:lstStyle/>
          <a:p>
            <a:pPr>
              <a:defRPr>
                <a:solidFill>
                  <a:srgbClr val="535353"/>
                </a:solidFill>
                <a:latin typeface="+mn-lt"/>
                <a:ea typeface="+mn-ea"/>
                <a:cs typeface="+mn-cs"/>
                <a:sym typeface="Calibri"/>
              </a:defRPr>
            </a:pPr>
            <a:endParaRPr dirty="0"/>
          </a:p>
        </p:txBody>
      </p:sp>
      <p:sp>
        <p:nvSpPr>
          <p:cNvPr id="12" name="Shape 349"/>
          <p:cNvSpPr/>
          <p:nvPr/>
        </p:nvSpPr>
        <p:spPr>
          <a:xfrm rot="16200000">
            <a:off x="5757194" y="-579235"/>
            <a:ext cx="692895" cy="11507639"/>
          </a:xfrm>
          <a:prstGeom prst="roundRect">
            <a:avLst>
              <a:gd name="adj" fmla="val 230"/>
            </a:avLst>
          </a:prstGeom>
          <a:solidFill>
            <a:schemeClr val="bg1">
              <a:lumMod val="95000"/>
              <a:alpha val="60000"/>
            </a:schemeClr>
          </a:solidFill>
          <a:ln w="12700">
            <a:miter lim="400000"/>
          </a:ln>
        </p:spPr>
        <p:txBody>
          <a:bodyPr lIns="45718" tIns="45718" rIns="45718" bIns="45718" anchor="ctr"/>
          <a:lstStyle/>
          <a:p>
            <a:pPr>
              <a:defRPr>
                <a:solidFill>
                  <a:srgbClr val="535353"/>
                </a:solidFill>
                <a:latin typeface="+mn-lt"/>
                <a:ea typeface="+mn-ea"/>
                <a:cs typeface="+mn-cs"/>
                <a:sym typeface="Calibri"/>
              </a:defRPr>
            </a:pPr>
            <a:endParaRPr dirty="0"/>
          </a:p>
        </p:txBody>
      </p:sp>
      <p:sp>
        <p:nvSpPr>
          <p:cNvPr id="9" name="Shape 349"/>
          <p:cNvSpPr/>
          <p:nvPr/>
        </p:nvSpPr>
        <p:spPr>
          <a:xfrm rot="16200000">
            <a:off x="5757194" y="-3423330"/>
            <a:ext cx="692895" cy="11507639"/>
          </a:xfrm>
          <a:prstGeom prst="roundRect">
            <a:avLst>
              <a:gd name="adj" fmla="val 230"/>
            </a:avLst>
          </a:prstGeom>
          <a:solidFill>
            <a:schemeClr val="bg1">
              <a:lumMod val="95000"/>
              <a:alpha val="60000"/>
            </a:schemeClr>
          </a:solidFill>
          <a:ln w="12700">
            <a:miter lim="400000"/>
          </a:ln>
        </p:spPr>
        <p:txBody>
          <a:bodyPr lIns="45718" tIns="45718" rIns="45718" bIns="45718" anchor="ctr"/>
          <a:lstStyle/>
          <a:p>
            <a:pPr>
              <a:defRPr>
                <a:solidFill>
                  <a:srgbClr val="535353"/>
                </a:solidFill>
                <a:latin typeface="+mn-lt"/>
                <a:ea typeface="+mn-ea"/>
                <a:cs typeface="+mn-cs"/>
                <a:sym typeface="Calibri"/>
              </a:defRPr>
            </a:pPr>
            <a:endParaRPr dirty="0"/>
          </a:p>
        </p:txBody>
      </p:sp>
      <p:sp>
        <p:nvSpPr>
          <p:cNvPr id="280" name="Shape 280"/>
          <p:cNvSpPr/>
          <p:nvPr/>
        </p:nvSpPr>
        <p:spPr>
          <a:xfrm>
            <a:off x="2959698" y="1152524"/>
            <a:ext cx="3874100" cy="46166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l">
              <a:defRPr sz="2400" b="1">
                <a:solidFill>
                  <a:srgbClr val="EF612B"/>
                </a:solidFill>
              </a:defRPr>
            </a:lvl1pPr>
          </a:lstStyle>
          <a:p>
            <a:r>
              <a:rPr lang="en-US" b="0" dirty="0"/>
              <a:t>Fortress based security</a:t>
            </a:r>
          </a:p>
        </p:txBody>
      </p:sp>
      <p:sp>
        <p:nvSpPr>
          <p:cNvPr id="281" name="Shape 281"/>
          <p:cNvSpPr/>
          <p:nvPr/>
        </p:nvSpPr>
        <p:spPr>
          <a:xfrm>
            <a:off x="7443195" y="1148068"/>
            <a:ext cx="4414262" cy="46166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gn="l">
              <a:defRPr sz="2400" b="1">
                <a:solidFill>
                  <a:srgbClr val="EF612B"/>
                </a:solidFill>
              </a:defRPr>
            </a:lvl1pPr>
          </a:lstStyle>
          <a:p>
            <a:r>
              <a:rPr lang="en-US" b="0" dirty="0"/>
              <a:t>Beyond the fortress security</a:t>
            </a:r>
          </a:p>
        </p:txBody>
      </p:sp>
      <p:sp>
        <p:nvSpPr>
          <p:cNvPr id="282" name="Shape 282"/>
          <p:cNvSpPr/>
          <p:nvPr/>
        </p:nvSpPr>
        <p:spPr>
          <a:xfrm>
            <a:off x="2928380" y="1806673"/>
            <a:ext cx="4347066" cy="368305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l">
              <a:lnSpc>
                <a:spcPts val="5600"/>
              </a:lnSpc>
              <a:defRPr sz="1800"/>
            </a:pPr>
            <a:r>
              <a:rPr lang="en-US" dirty="0"/>
              <a:t>Complex, multiple systems configuration</a:t>
            </a:r>
          </a:p>
          <a:p>
            <a:pPr algn="l">
              <a:lnSpc>
                <a:spcPts val="5600"/>
              </a:lnSpc>
              <a:defRPr sz="1800"/>
            </a:pPr>
            <a:r>
              <a:rPr lang="en-US" dirty="0"/>
              <a:t>4-8 months for complete integration</a:t>
            </a:r>
            <a:endParaRPr dirty="0"/>
          </a:p>
          <a:p>
            <a:pPr algn="l">
              <a:lnSpc>
                <a:spcPts val="5600"/>
              </a:lnSpc>
              <a:defRPr sz="1800"/>
            </a:pPr>
            <a:r>
              <a:rPr lang="en-US" dirty="0"/>
              <a:t>Cumbersome. Containers, proxies</a:t>
            </a:r>
            <a:r>
              <a:rPr lang="mr-IN" dirty="0"/>
              <a:t>…</a:t>
            </a:r>
            <a:r>
              <a:rPr lang="en-US" dirty="0"/>
              <a:t> </a:t>
            </a:r>
          </a:p>
          <a:p>
            <a:pPr algn="l">
              <a:lnSpc>
                <a:spcPts val="5600"/>
              </a:lnSpc>
              <a:defRPr sz="1800"/>
            </a:pPr>
            <a:r>
              <a:rPr lang="en-US" dirty="0"/>
              <a:t>Heavy</a:t>
            </a:r>
          </a:p>
          <a:p>
            <a:pPr algn="l">
              <a:lnSpc>
                <a:spcPts val="5600"/>
              </a:lnSpc>
              <a:defRPr sz="1800"/>
            </a:pPr>
            <a:r>
              <a:rPr lang="en-US" dirty="0"/>
              <a:t>Restrictive</a:t>
            </a:r>
          </a:p>
        </p:txBody>
      </p:sp>
      <p:sp>
        <p:nvSpPr>
          <p:cNvPr id="283" name="Shape 283"/>
          <p:cNvSpPr/>
          <p:nvPr/>
        </p:nvSpPr>
        <p:spPr>
          <a:xfrm>
            <a:off x="7443195" y="1812332"/>
            <a:ext cx="4196016" cy="3556098"/>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algn="l">
              <a:lnSpc>
                <a:spcPts val="5600"/>
              </a:lnSpc>
              <a:defRPr sz="1800"/>
            </a:pPr>
            <a:r>
              <a:rPr lang="en-US" dirty="0"/>
              <a:t>None: All-In-One system</a:t>
            </a:r>
          </a:p>
          <a:p>
            <a:pPr algn="l">
              <a:lnSpc>
                <a:spcPts val="5600"/>
              </a:lnSpc>
              <a:defRPr sz="1800"/>
            </a:pPr>
            <a:r>
              <a:rPr lang="en-US" dirty="0"/>
              <a:t>Immediate. No integration</a:t>
            </a:r>
            <a:endParaRPr dirty="0"/>
          </a:p>
          <a:p>
            <a:pPr algn="l">
              <a:lnSpc>
                <a:spcPts val="5600"/>
              </a:lnSpc>
              <a:defRPr sz="1800"/>
            </a:pPr>
            <a:r>
              <a:rPr lang="en-US" dirty="0"/>
              <a:t>Native experience. No degradation at all</a:t>
            </a:r>
          </a:p>
          <a:p>
            <a:pPr algn="l">
              <a:lnSpc>
                <a:spcPts val="5600"/>
              </a:lnSpc>
              <a:defRPr sz="1800"/>
            </a:pPr>
            <a:r>
              <a:rPr lang="en-US" dirty="0"/>
              <a:t>Minimal</a:t>
            </a:r>
          </a:p>
          <a:p>
            <a:pPr algn="l">
              <a:lnSpc>
                <a:spcPts val="5600"/>
              </a:lnSpc>
              <a:defRPr sz="1800"/>
            </a:pPr>
            <a:r>
              <a:rPr lang="en-US" dirty="0"/>
              <a:t>Elastic</a:t>
            </a:r>
          </a:p>
        </p:txBody>
      </p:sp>
      <p:sp>
        <p:nvSpPr>
          <p:cNvPr id="14" name="Shape 283"/>
          <p:cNvSpPr/>
          <p:nvPr/>
        </p:nvSpPr>
        <p:spPr>
          <a:xfrm>
            <a:off x="512115" y="1806672"/>
            <a:ext cx="2156997" cy="3683055"/>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algn="l">
              <a:lnSpc>
                <a:spcPts val="5600"/>
              </a:lnSpc>
              <a:defRPr sz="1800"/>
            </a:pPr>
            <a:r>
              <a:rPr lang="en-US" b="1" dirty="0"/>
              <a:t>INTEGRATION</a:t>
            </a:r>
          </a:p>
          <a:p>
            <a:pPr algn="l">
              <a:lnSpc>
                <a:spcPts val="5600"/>
              </a:lnSpc>
              <a:defRPr sz="1800"/>
            </a:pPr>
            <a:r>
              <a:rPr lang="en-US" b="1" dirty="0"/>
              <a:t>DEPLOYMENT</a:t>
            </a:r>
            <a:endParaRPr b="1" dirty="0"/>
          </a:p>
          <a:p>
            <a:pPr algn="l">
              <a:lnSpc>
                <a:spcPts val="5600"/>
              </a:lnSpc>
              <a:defRPr sz="1800"/>
            </a:pPr>
            <a:r>
              <a:rPr lang="en-US" b="1" dirty="0"/>
              <a:t>EXPERIENCE</a:t>
            </a:r>
          </a:p>
          <a:p>
            <a:pPr algn="l">
              <a:lnSpc>
                <a:spcPts val="5600"/>
              </a:lnSpc>
              <a:defRPr sz="1800"/>
            </a:pPr>
            <a:r>
              <a:rPr lang="en-US" b="1" dirty="0"/>
              <a:t>GOVERNANCE</a:t>
            </a:r>
          </a:p>
          <a:p>
            <a:pPr algn="l">
              <a:lnSpc>
                <a:spcPts val="5600"/>
              </a:lnSpc>
              <a:defRPr sz="1800"/>
            </a:pPr>
            <a:r>
              <a:rPr lang="en-US" b="1" dirty="0"/>
              <a:t>SECURITY MODEL</a:t>
            </a:r>
          </a:p>
        </p:txBody>
      </p:sp>
    </p:spTree>
    <p:extLst>
      <p:ext uri="{BB962C8B-B14F-4D97-AF65-F5344CB8AC3E}">
        <p14:creationId xmlns:p14="http://schemas.microsoft.com/office/powerpoint/2010/main" val="1061432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022564" y="3658971"/>
            <a:ext cx="762039" cy="762039"/>
          </a:xfrm>
          <a:prstGeom prst="rect">
            <a:avLst/>
          </a:prstGeom>
        </p:spPr>
      </p:pic>
      <p:sp>
        <p:nvSpPr>
          <p:cNvPr id="68" name="Shape 317"/>
          <p:cNvSpPr>
            <a:spLocks noGrp="1"/>
          </p:cNvSpPr>
          <p:nvPr>
            <p:ph type="title"/>
          </p:nvPr>
        </p:nvSpPr>
        <p:spPr>
          <a:xfrm>
            <a:off x="538038" y="1178852"/>
            <a:ext cx="4552122" cy="1343585"/>
          </a:xfrm>
          <a:prstGeom prst="rect">
            <a:avLst/>
          </a:prstGeom>
        </p:spPr>
        <p:txBody>
          <a:bodyPr wrap="square">
            <a:normAutofit/>
          </a:bodyPr>
          <a:lstStyle/>
          <a:p>
            <a:pPr>
              <a:lnSpc>
                <a:spcPts val="3200"/>
              </a:lnSpc>
              <a:defRPr sz="3000">
                <a:solidFill>
                  <a:srgbClr val="FFFFFF"/>
                </a:solidFill>
              </a:defRPr>
            </a:pPr>
            <a:r>
              <a:rPr lang="en-US" sz="1800" i="1" dirty="0">
                <a:solidFill>
                  <a:schemeClr val="accent1">
                    <a:lumMod val="75000"/>
                  </a:schemeClr>
                </a:solidFill>
              </a:rPr>
              <a:t>Flexibility to adjust to any scenario, in order to minimize the restrictions to the user</a:t>
            </a:r>
            <a:endParaRPr sz="1600" dirty="0">
              <a:solidFill>
                <a:schemeClr val="accent1">
                  <a:lumMod val="75000"/>
                </a:schemeClr>
              </a:solidFill>
            </a:endParaRPr>
          </a:p>
        </p:txBody>
      </p:sp>
      <p:sp>
        <p:nvSpPr>
          <p:cNvPr id="69" name="Shape 318"/>
          <p:cNvSpPr/>
          <p:nvPr/>
        </p:nvSpPr>
        <p:spPr>
          <a:xfrm>
            <a:off x="5851813" y="2919609"/>
            <a:ext cx="4635305" cy="46166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l">
              <a:defRPr sz="2400" b="1">
                <a:solidFill>
                  <a:srgbClr val="EF612B"/>
                </a:solidFill>
              </a:defRPr>
            </a:lvl1pPr>
          </a:lstStyle>
          <a:p>
            <a:r>
              <a:rPr dirty="0"/>
              <a:t>Outside of the </a:t>
            </a:r>
            <a:r>
              <a:rPr lang="en-GB" dirty="0"/>
              <a:t>fortress</a:t>
            </a:r>
            <a:endParaRPr dirty="0"/>
          </a:p>
        </p:txBody>
      </p:sp>
      <p:sp>
        <p:nvSpPr>
          <p:cNvPr id="71" name="Shape 319"/>
          <p:cNvSpPr/>
          <p:nvPr/>
        </p:nvSpPr>
        <p:spPr>
          <a:xfrm>
            <a:off x="5851813" y="621090"/>
            <a:ext cx="4270829" cy="46166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l">
              <a:defRPr sz="2400" b="1">
                <a:solidFill>
                  <a:srgbClr val="EF612B"/>
                </a:solidFill>
              </a:defRPr>
            </a:lvl1pPr>
          </a:lstStyle>
          <a:p>
            <a:r>
              <a:rPr lang="en-GB" dirty="0"/>
              <a:t>Fortress</a:t>
            </a:r>
            <a:endParaRPr dirty="0"/>
          </a:p>
        </p:txBody>
      </p:sp>
      <p:sp>
        <p:nvSpPr>
          <p:cNvPr id="72" name="Shape 322"/>
          <p:cNvSpPr/>
          <p:nvPr/>
        </p:nvSpPr>
        <p:spPr>
          <a:xfrm>
            <a:off x="5851811" y="1078527"/>
            <a:ext cx="3205564" cy="42004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gn="l">
              <a:lnSpc>
                <a:spcPts val="2800"/>
              </a:lnSpc>
              <a:spcBef>
                <a:spcPts val="2400"/>
              </a:spcBef>
              <a:defRPr sz="2200">
                <a:solidFill>
                  <a:srgbClr val="FFFFFF"/>
                </a:solidFill>
              </a:defRPr>
            </a:lvl1pPr>
          </a:lstStyle>
          <a:p>
            <a:r>
              <a:rPr lang="en-US" sz="1800" dirty="0">
                <a:solidFill>
                  <a:schemeClr val="accent1">
                    <a:lumMod val="75000"/>
                  </a:schemeClr>
                </a:solidFill>
              </a:rPr>
              <a:t>Block/Remove all apps</a:t>
            </a:r>
          </a:p>
        </p:txBody>
      </p:sp>
      <p:sp>
        <p:nvSpPr>
          <p:cNvPr id="74" name="Shape 324"/>
          <p:cNvSpPr/>
          <p:nvPr/>
        </p:nvSpPr>
        <p:spPr>
          <a:xfrm>
            <a:off x="5851812" y="3381270"/>
            <a:ext cx="5633791" cy="458519"/>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gn="l">
              <a:lnSpc>
                <a:spcPts val="3200"/>
              </a:lnSpc>
              <a:spcBef>
                <a:spcPts val="2400"/>
              </a:spcBef>
              <a:defRPr sz="2200">
                <a:solidFill>
                  <a:srgbClr val="FFFFFF"/>
                </a:solidFill>
              </a:defRPr>
            </a:lvl1pPr>
          </a:lstStyle>
          <a:p>
            <a:r>
              <a:rPr lang="en-US" sz="2000" b="1" dirty="0">
                <a:solidFill>
                  <a:schemeClr val="accent1">
                    <a:lumMod val="75000"/>
                  </a:schemeClr>
                </a:solidFill>
              </a:rPr>
              <a:t>Users</a:t>
            </a:r>
            <a:r>
              <a:rPr lang="en-US" sz="2000" dirty="0">
                <a:solidFill>
                  <a:schemeClr val="accent1">
                    <a:lumMod val="75000"/>
                  </a:schemeClr>
                </a:solidFill>
              </a:rPr>
              <a:t>: </a:t>
            </a:r>
            <a:r>
              <a:rPr lang="en-US" sz="1800" i="1" dirty="0">
                <a:solidFill>
                  <a:schemeClr val="accent1">
                    <a:lumMod val="75000"/>
                  </a:schemeClr>
                </a:solidFill>
              </a:rPr>
              <a:t>all, management, travelers, at a location etc.</a:t>
            </a:r>
            <a:endParaRPr sz="1800" i="1" dirty="0">
              <a:solidFill>
                <a:schemeClr val="accent1">
                  <a:lumMod val="75000"/>
                </a:schemeClr>
              </a:solidFill>
            </a:endParaRPr>
          </a:p>
        </p:txBody>
      </p:sp>
      <p:sp>
        <p:nvSpPr>
          <p:cNvPr id="75" name="Shape 325"/>
          <p:cNvSpPr/>
          <p:nvPr/>
        </p:nvSpPr>
        <p:spPr>
          <a:xfrm>
            <a:off x="5851811" y="3828448"/>
            <a:ext cx="5826359" cy="81816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l">
              <a:lnSpc>
                <a:spcPts val="3000"/>
              </a:lnSpc>
              <a:spcBef>
                <a:spcPts val="2400"/>
              </a:spcBef>
              <a:defRPr sz="2200">
                <a:solidFill>
                  <a:srgbClr val="FFFFFF"/>
                </a:solidFill>
              </a:defRPr>
            </a:lvl1pPr>
          </a:lstStyle>
          <a:p>
            <a:r>
              <a:rPr lang="en-US" sz="2000" b="1" dirty="0">
                <a:solidFill>
                  <a:schemeClr val="accent1">
                    <a:lumMod val="75000"/>
                  </a:schemeClr>
                </a:solidFill>
              </a:rPr>
              <a:t>Locations</a:t>
            </a:r>
            <a:r>
              <a:rPr lang="en-US" sz="2000" dirty="0">
                <a:solidFill>
                  <a:schemeClr val="accent1">
                    <a:lumMod val="75000"/>
                  </a:schemeClr>
                </a:solidFill>
              </a:rPr>
              <a:t>: </a:t>
            </a:r>
            <a:r>
              <a:rPr lang="en-US" sz="1800" i="1" dirty="0">
                <a:solidFill>
                  <a:schemeClr val="accent1">
                    <a:lumMod val="75000"/>
                  </a:schemeClr>
                </a:solidFill>
              </a:rPr>
              <a:t>offices, airports, hotels, cities, countries, where users congregate, etc.</a:t>
            </a:r>
            <a:endParaRPr sz="1800" i="1" dirty="0">
              <a:solidFill>
                <a:schemeClr val="accent1">
                  <a:lumMod val="75000"/>
                </a:schemeClr>
              </a:solidFill>
            </a:endParaRPr>
          </a:p>
        </p:txBody>
      </p:sp>
      <p:sp>
        <p:nvSpPr>
          <p:cNvPr id="77" name="Shape 326"/>
          <p:cNvSpPr/>
          <p:nvPr/>
        </p:nvSpPr>
        <p:spPr>
          <a:xfrm>
            <a:off x="5873445" y="4631281"/>
            <a:ext cx="6089071" cy="439283"/>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gn="l">
              <a:lnSpc>
                <a:spcPts val="3000"/>
              </a:lnSpc>
              <a:spcBef>
                <a:spcPts val="2400"/>
              </a:spcBef>
              <a:defRPr sz="2200">
                <a:solidFill>
                  <a:srgbClr val="FFFFFF"/>
                </a:solidFill>
              </a:defRPr>
            </a:lvl1pPr>
          </a:lstStyle>
          <a:p>
            <a:r>
              <a:rPr lang="en-US" sz="2000" b="1" dirty="0">
                <a:solidFill>
                  <a:schemeClr val="accent1">
                    <a:lumMod val="75000"/>
                  </a:schemeClr>
                </a:solidFill>
              </a:rPr>
              <a:t>Intelligence: </a:t>
            </a:r>
            <a:r>
              <a:rPr lang="en-US" sz="1800" i="1" dirty="0">
                <a:solidFill>
                  <a:schemeClr val="accent1">
                    <a:lumMod val="75000"/>
                  </a:schemeClr>
                </a:solidFill>
              </a:rPr>
              <a:t>for any location</a:t>
            </a:r>
            <a:endParaRPr sz="1800" i="1" dirty="0">
              <a:solidFill>
                <a:schemeClr val="accent1">
                  <a:lumMod val="75000"/>
                </a:schemeClr>
              </a:solidFill>
            </a:endParaRPr>
          </a:p>
        </p:txBody>
      </p:sp>
      <p:sp>
        <p:nvSpPr>
          <p:cNvPr id="79" name="Shape 322"/>
          <p:cNvSpPr/>
          <p:nvPr/>
        </p:nvSpPr>
        <p:spPr>
          <a:xfrm>
            <a:off x="5873445" y="1529929"/>
            <a:ext cx="2214964" cy="42004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gn="l">
              <a:lnSpc>
                <a:spcPts val="2800"/>
              </a:lnSpc>
              <a:spcBef>
                <a:spcPts val="2400"/>
              </a:spcBef>
              <a:defRPr sz="2200">
                <a:solidFill>
                  <a:srgbClr val="FFFFFF"/>
                </a:solidFill>
              </a:defRPr>
            </a:lvl1pPr>
          </a:lstStyle>
          <a:p>
            <a:r>
              <a:rPr lang="en-US" sz="1800" dirty="0">
                <a:solidFill>
                  <a:schemeClr val="accent1">
                    <a:lumMod val="75000"/>
                  </a:schemeClr>
                </a:solidFill>
              </a:rPr>
              <a:t>Offices/out of offices</a:t>
            </a:r>
          </a:p>
        </p:txBody>
      </p:sp>
      <p:sp>
        <p:nvSpPr>
          <p:cNvPr id="80" name="Shape 326"/>
          <p:cNvSpPr/>
          <p:nvPr/>
        </p:nvSpPr>
        <p:spPr>
          <a:xfrm>
            <a:off x="5851811" y="5053024"/>
            <a:ext cx="6110705" cy="124649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gn="l">
              <a:lnSpc>
                <a:spcPts val="3000"/>
              </a:lnSpc>
              <a:spcBef>
                <a:spcPts val="2400"/>
              </a:spcBef>
              <a:defRPr sz="2200">
                <a:solidFill>
                  <a:srgbClr val="FFFFFF"/>
                </a:solidFill>
              </a:defRPr>
            </a:lvl1pPr>
          </a:lstStyle>
          <a:p>
            <a:r>
              <a:rPr lang="en-US" sz="2000" b="1" dirty="0">
                <a:solidFill>
                  <a:schemeClr val="accent1">
                    <a:lumMod val="75000"/>
                  </a:schemeClr>
                </a:solidFill>
              </a:rPr>
              <a:t>Actions</a:t>
            </a:r>
            <a:r>
              <a:rPr lang="en-US" sz="1800" dirty="0">
                <a:solidFill>
                  <a:schemeClr val="accent1">
                    <a:lumMod val="75000"/>
                  </a:schemeClr>
                </a:solidFill>
              </a:rPr>
              <a:t>: </a:t>
            </a:r>
            <a:r>
              <a:rPr lang="en-US" sz="1800" i="1" dirty="0">
                <a:solidFill>
                  <a:schemeClr val="accent1">
                    <a:lumMod val="75000"/>
                  </a:schemeClr>
                </a:solidFill>
              </a:rPr>
              <a:t>block/remove apps @container, control access to services, connect/disconnect from networks, alert the user, guide the user</a:t>
            </a:r>
            <a:endParaRPr sz="1800" i="1" dirty="0">
              <a:solidFill>
                <a:schemeClr val="accent1">
                  <a:lumMod val="75000"/>
                </a:schemeClr>
              </a:solidFill>
            </a:endParaRPr>
          </a:p>
        </p:txBody>
      </p:sp>
      <p:sp>
        <p:nvSpPr>
          <p:cNvPr id="81" name="Left Bracket 80"/>
          <p:cNvSpPr/>
          <p:nvPr/>
        </p:nvSpPr>
        <p:spPr>
          <a:xfrm>
            <a:off x="5730894" y="1147438"/>
            <a:ext cx="94023" cy="763100"/>
          </a:xfrm>
          <a:prstGeom prst="leftBracke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chemeClr val="accent1">
                  <a:lumMod val="75000"/>
                </a:schemeClr>
              </a:solidFill>
              <a:effectLst/>
              <a:uFillTx/>
            </a:endParaRPr>
          </a:p>
        </p:txBody>
      </p:sp>
      <p:sp>
        <p:nvSpPr>
          <p:cNvPr id="82" name="Left Bracket 81"/>
          <p:cNvSpPr/>
          <p:nvPr/>
        </p:nvSpPr>
        <p:spPr>
          <a:xfrm>
            <a:off x="5730894" y="3516122"/>
            <a:ext cx="70784" cy="2710714"/>
          </a:xfrm>
          <a:prstGeom prst="leftBracke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chemeClr val="accent1">
                  <a:lumMod val="75000"/>
                </a:schemeClr>
              </a:solidFill>
              <a:effectLst/>
              <a:uFillTx/>
            </a:endParaRPr>
          </a:p>
        </p:txBody>
      </p:sp>
      <p:sp>
        <p:nvSpPr>
          <p:cNvPr id="84" name="Shape 317"/>
          <p:cNvSpPr txBox="1">
            <a:spLocks/>
          </p:cNvSpPr>
          <p:nvPr/>
        </p:nvSpPr>
        <p:spPr>
          <a:xfrm>
            <a:off x="539265" y="588401"/>
            <a:ext cx="4705891" cy="893875"/>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0" marR="0" indent="0" algn="l" defTabSz="914400" rtl="0" latinLnBrk="0">
              <a:lnSpc>
                <a:spcPts val="8000"/>
              </a:lnSpc>
              <a:spcBef>
                <a:spcPts val="0"/>
              </a:spcBef>
              <a:spcAft>
                <a:spcPts val="0"/>
              </a:spcAft>
              <a:buClrTx/>
              <a:buSzTx/>
              <a:buFontTx/>
              <a:buNone/>
              <a:tabLst/>
              <a:defRPr sz="4800" b="0" i="0" u="none" strike="noStrike" cap="none" spc="0" baseline="0">
                <a:ln>
                  <a:noFill/>
                </a:ln>
                <a:solidFill>
                  <a:srgbClr val="F2F2F2"/>
                </a:solidFill>
                <a:uFillTx/>
                <a:latin typeface="Arial"/>
                <a:ea typeface="Arial"/>
                <a:cs typeface="Arial"/>
                <a:sym typeface="Arial"/>
              </a:defRPr>
            </a:lvl1pPr>
            <a:lvl2pPr marL="0" marR="0" indent="0" algn="l" defTabSz="914400" rtl="0" latinLnBrk="0">
              <a:lnSpc>
                <a:spcPts val="8000"/>
              </a:lnSpc>
              <a:spcBef>
                <a:spcPts val="0"/>
              </a:spcBef>
              <a:spcAft>
                <a:spcPts val="0"/>
              </a:spcAft>
              <a:buClrTx/>
              <a:buSzTx/>
              <a:buFontTx/>
              <a:buNone/>
              <a:tabLst/>
              <a:defRPr sz="4800" b="0" i="0" u="none" strike="noStrike" cap="none" spc="0" baseline="0">
                <a:ln>
                  <a:noFill/>
                </a:ln>
                <a:solidFill>
                  <a:srgbClr val="F2F2F2"/>
                </a:solidFill>
                <a:uFillTx/>
                <a:latin typeface="Arial"/>
                <a:ea typeface="Arial"/>
                <a:cs typeface="Arial"/>
                <a:sym typeface="Arial"/>
              </a:defRPr>
            </a:lvl2pPr>
            <a:lvl3pPr marL="0" marR="0" indent="0" algn="l" defTabSz="914400" rtl="0" latinLnBrk="0">
              <a:lnSpc>
                <a:spcPts val="8000"/>
              </a:lnSpc>
              <a:spcBef>
                <a:spcPts val="0"/>
              </a:spcBef>
              <a:spcAft>
                <a:spcPts val="0"/>
              </a:spcAft>
              <a:buClrTx/>
              <a:buSzTx/>
              <a:buFontTx/>
              <a:buNone/>
              <a:tabLst/>
              <a:defRPr sz="4800" b="0" i="0" u="none" strike="noStrike" cap="none" spc="0" baseline="0">
                <a:ln>
                  <a:noFill/>
                </a:ln>
                <a:solidFill>
                  <a:srgbClr val="F2F2F2"/>
                </a:solidFill>
                <a:uFillTx/>
                <a:latin typeface="Arial"/>
                <a:ea typeface="Arial"/>
                <a:cs typeface="Arial"/>
                <a:sym typeface="Arial"/>
              </a:defRPr>
            </a:lvl3pPr>
            <a:lvl4pPr marL="0" marR="0" indent="0" algn="l" defTabSz="914400" rtl="0" latinLnBrk="0">
              <a:lnSpc>
                <a:spcPts val="8000"/>
              </a:lnSpc>
              <a:spcBef>
                <a:spcPts val="0"/>
              </a:spcBef>
              <a:spcAft>
                <a:spcPts val="0"/>
              </a:spcAft>
              <a:buClrTx/>
              <a:buSzTx/>
              <a:buFontTx/>
              <a:buNone/>
              <a:tabLst/>
              <a:defRPr sz="4800" b="0" i="0" u="none" strike="noStrike" cap="none" spc="0" baseline="0">
                <a:ln>
                  <a:noFill/>
                </a:ln>
                <a:solidFill>
                  <a:srgbClr val="F2F2F2"/>
                </a:solidFill>
                <a:uFillTx/>
                <a:latin typeface="Arial"/>
                <a:ea typeface="Arial"/>
                <a:cs typeface="Arial"/>
                <a:sym typeface="Arial"/>
              </a:defRPr>
            </a:lvl4pPr>
            <a:lvl5pPr marL="0" marR="0" indent="0" algn="l" defTabSz="914400" rtl="0" latinLnBrk="0">
              <a:lnSpc>
                <a:spcPts val="8000"/>
              </a:lnSpc>
              <a:spcBef>
                <a:spcPts val="0"/>
              </a:spcBef>
              <a:spcAft>
                <a:spcPts val="0"/>
              </a:spcAft>
              <a:buClrTx/>
              <a:buSzTx/>
              <a:buFontTx/>
              <a:buNone/>
              <a:tabLst/>
              <a:defRPr sz="4800" b="0" i="0" u="none" strike="noStrike" cap="none" spc="0" baseline="0">
                <a:ln>
                  <a:noFill/>
                </a:ln>
                <a:solidFill>
                  <a:srgbClr val="F2F2F2"/>
                </a:solidFill>
                <a:uFillTx/>
                <a:latin typeface="Arial"/>
                <a:ea typeface="Arial"/>
                <a:cs typeface="Arial"/>
                <a:sym typeface="Arial"/>
              </a:defRPr>
            </a:lvl5pPr>
            <a:lvl6pPr marL="0" marR="0" indent="0" algn="l" defTabSz="914400" rtl="0" latinLnBrk="0">
              <a:lnSpc>
                <a:spcPts val="8000"/>
              </a:lnSpc>
              <a:spcBef>
                <a:spcPts val="0"/>
              </a:spcBef>
              <a:spcAft>
                <a:spcPts val="0"/>
              </a:spcAft>
              <a:buClrTx/>
              <a:buSzTx/>
              <a:buFontTx/>
              <a:buNone/>
              <a:tabLst/>
              <a:defRPr sz="4800" b="0" i="0" u="none" strike="noStrike" cap="none" spc="0" baseline="0">
                <a:ln>
                  <a:noFill/>
                </a:ln>
                <a:solidFill>
                  <a:srgbClr val="F2F2F2"/>
                </a:solidFill>
                <a:uFillTx/>
                <a:latin typeface="Arial"/>
                <a:ea typeface="Arial"/>
                <a:cs typeface="Arial"/>
                <a:sym typeface="Arial"/>
              </a:defRPr>
            </a:lvl6pPr>
            <a:lvl7pPr marL="0" marR="0" indent="0" algn="l" defTabSz="914400" rtl="0" latinLnBrk="0">
              <a:lnSpc>
                <a:spcPts val="8000"/>
              </a:lnSpc>
              <a:spcBef>
                <a:spcPts val="0"/>
              </a:spcBef>
              <a:spcAft>
                <a:spcPts val="0"/>
              </a:spcAft>
              <a:buClrTx/>
              <a:buSzTx/>
              <a:buFontTx/>
              <a:buNone/>
              <a:tabLst/>
              <a:defRPr sz="4800" b="0" i="0" u="none" strike="noStrike" cap="none" spc="0" baseline="0">
                <a:ln>
                  <a:noFill/>
                </a:ln>
                <a:solidFill>
                  <a:srgbClr val="F2F2F2"/>
                </a:solidFill>
                <a:uFillTx/>
                <a:latin typeface="Arial"/>
                <a:ea typeface="Arial"/>
                <a:cs typeface="Arial"/>
                <a:sym typeface="Arial"/>
              </a:defRPr>
            </a:lvl7pPr>
            <a:lvl8pPr marL="0" marR="0" indent="0" algn="l" defTabSz="914400" rtl="0" latinLnBrk="0">
              <a:lnSpc>
                <a:spcPts val="8000"/>
              </a:lnSpc>
              <a:spcBef>
                <a:spcPts val="0"/>
              </a:spcBef>
              <a:spcAft>
                <a:spcPts val="0"/>
              </a:spcAft>
              <a:buClrTx/>
              <a:buSzTx/>
              <a:buFontTx/>
              <a:buNone/>
              <a:tabLst/>
              <a:defRPr sz="4800" b="0" i="0" u="none" strike="noStrike" cap="none" spc="0" baseline="0">
                <a:ln>
                  <a:noFill/>
                </a:ln>
                <a:solidFill>
                  <a:srgbClr val="F2F2F2"/>
                </a:solidFill>
                <a:uFillTx/>
                <a:latin typeface="Arial"/>
                <a:ea typeface="Arial"/>
                <a:cs typeface="Arial"/>
                <a:sym typeface="Arial"/>
              </a:defRPr>
            </a:lvl8pPr>
            <a:lvl9pPr marL="0" marR="0" indent="0" algn="l" defTabSz="914400" rtl="0" latinLnBrk="0">
              <a:lnSpc>
                <a:spcPts val="8000"/>
              </a:lnSpc>
              <a:spcBef>
                <a:spcPts val="0"/>
              </a:spcBef>
              <a:spcAft>
                <a:spcPts val="0"/>
              </a:spcAft>
              <a:buClrTx/>
              <a:buSzTx/>
              <a:buFontTx/>
              <a:buNone/>
              <a:tabLst/>
              <a:defRPr sz="4800" b="0" i="0" u="none" strike="noStrike" cap="none" spc="0" baseline="0">
                <a:ln>
                  <a:noFill/>
                </a:ln>
                <a:solidFill>
                  <a:srgbClr val="F2F2F2"/>
                </a:solidFill>
                <a:uFillTx/>
                <a:latin typeface="Arial"/>
                <a:ea typeface="Arial"/>
                <a:cs typeface="Arial"/>
                <a:sym typeface="Arial"/>
              </a:defRPr>
            </a:lvl9pPr>
          </a:lstStyle>
          <a:p>
            <a:pPr hangingPunct="1">
              <a:lnSpc>
                <a:spcPts val="4200"/>
              </a:lnSpc>
              <a:defRPr sz="3000">
                <a:solidFill>
                  <a:srgbClr val="FFFFFF"/>
                </a:solidFill>
              </a:defRPr>
            </a:pPr>
            <a:r>
              <a:rPr lang="en-US" sz="3600" dirty="0">
                <a:solidFill>
                  <a:schemeClr val="accent1">
                    <a:lumMod val="75000"/>
                  </a:schemeClr>
                </a:solidFill>
              </a:rPr>
              <a:t>ELASTIC SECURITY</a:t>
            </a:r>
            <a:endParaRPr lang="en-US" sz="1800" dirty="0">
              <a:solidFill>
                <a:schemeClr val="accent1">
                  <a:lumMod val="75000"/>
                </a:schemeClr>
              </a:solidFill>
            </a:endParaRPr>
          </a:p>
        </p:txBody>
      </p:sp>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596410" y="3402276"/>
            <a:ext cx="644756" cy="624295"/>
          </a:xfrm>
          <a:prstGeom prst="rect">
            <a:avLst/>
          </a:prstGeom>
        </p:spPr>
      </p:pic>
      <p:pic>
        <p:nvPicPr>
          <p:cNvPr id="16" name="Picture 15"/>
          <p:cNvPicPr>
            <a:picLocks noChangeAspect="1"/>
          </p:cNvPicPr>
          <p:nvPr/>
        </p:nvPicPr>
        <p:blipFill>
          <a:blip r:embed="rId6" cstate="print">
            <a:alphaModFix amt="50000"/>
            <a:extLst>
              <a:ext uri="{28A0092B-C50C-407E-A947-70E740481C1C}">
                <a14:useLocalDpi xmlns:a14="http://schemas.microsoft.com/office/drawing/2010/main" val="0"/>
              </a:ext>
            </a:extLst>
          </a:blip>
          <a:stretch>
            <a:fillRect/>
          </a:stretch>
        </p:blipFill>
        <p:spPr>
          <a:xfrm>
            <a:off x="1105617" y="4891138"/>
            <a:ext cx="767212" cy="767212"/>
          </a:xfrm>
          <a:prstGeom prst="rect">
            <a:avLst/>
          </a:prstGeom>
        </p:spPr>
      </p:pic>
      <p:pic>
        <p:nvPicPr>
          <p:cNvPr id="17" name="Picture 16"/>
          <p:cNvPicPr>
            <a:picLocks noChangeAspect="1"/>
          </p:cNvPicPr>
          <p:nvPr/>
        </p:nvPicPr>
        <p:blipFill>
          <a:blip r:embed="rId7">
            <a:duotone>
              <a:schemeClr val="accent2">
                <a:shade val="45000"/>
                <a:satMod val="135000"/>
              </a:schemeClr>
              <a:prstClr val="white"/>
            </a:duotone>
          </a:blip>
          <a:stretch>
            <a:fillRect/>
          </a:stretch>
        </p:blipFill>
        <p:spPr>
          <a:xfrm>
            <a:off x="2047750" y="2265193"/>
            <a:ext cx="711667" cy="699351"/>
          </a:xfrm>
          <a:prstGeom prst="rect">
            <a:avLst/>
          </a:prstGeom>
        </p:spPr>
      </p:pic>
      <p:pic>
        <p:nvPicPr>
          <p:cNvPr id="18" name="Artboard 13 copy 30@4x.png"/>
          <p:cNvPicPr>
            <a:picLocks noChangeAspect="1"/>
          </p:cNvPicPr>
          <p:nvPr/>
        </p:nvPicPr>
        <p:blipFill>
          <a:blip r:embed="rId8">
            <a:alphaModFix amt="50008"/>
            <a:extLst/>
          </a:blip>
          <a:stretch>
            <a:fillRect/>
          </a:stretch>
        </p:blipFill>
        <p:spPr>
          <a:xfrm>
            <a:off x="3508818" y="3402276"/>
            <a:ext cx="753775" cy="753775"/>
          </a:xfrm>
          <a:prstGeom prst="rect">
            <a:avLst/>
          </a:prstGeom>
          <a:ln w="12700">
            <a:miter lim="400000"/>
          </a:ln>
        </p:spPr>
      </p:pic>
      <p:pic>
        <p:nvPicPr>
          <p:cNvPr id="4" name="Picture 3"/>
          <p:cNvPicPr>
            <a:picLocks noChangeAspect="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072362" y="4891138"/>
            <a:ext cx="648164" cy="648164"/>
          </a:xfrm>
          <a:prstGeom prst="rect">
            <a:avLst/>
          </a:prstGeom>
        </p:spPr>
      </p:pic>
      <p:grpSp>
        <p:nvGrpSpPr>
          <p:cNvPr id="12" name="Group 11"/>
          <p:cNvGrpSpPr/>
          <p:nvPr/>
        </p:nvGrpSpPr>
        <p:grpSpPr>
          <a:xfrm>
            <a:off x="2331255" y="3028079"/>
            <a:ext cx="144656" cy="567356"/>
            <a:chOff x="4721441" y="5070564"/>
            <a:chExt cx="144656" cy="567356"/>
          </a:xfrm>
        </p:grpSpPr>
        <p:cxnSp>
          <p:nvCxnSpPr>
            <p:cNvPr id="10" name="Straight Connector 9"/>
            <p:cNvCxnSpPr/>
            <p:nvPr/>
          </p:nvCxnSpPr>
          <p:spPr>
            <a:xfrm>
              <a:off x="4788310" y="5205920"/>
              <a:ext cx="0" cy="432000"/>
            </a:xfrm>
            <a:prstGeom prst="line">
              <a:avLst/>
            </a:prstGeom>
            <a:noFill/>
            <a:ln w="25400" cap="flat">
              <a:solidFill>
                <a:schemeClr val="bg2">
                  <a:lumMod val="60000"/>
                  <a:lumOff val="40000"/>
                </a:schemeClr>
              </a:solidFill>
              <a:prstDash val="solid"/>
              <a:round/>
            </a:ln>
            <a:effectLst/>
            <a:sp3d/>
          </p:spPr>
          <p:style>
            <a:lnRef idx="0">
              <a:scrgbClr r="0" g="0" b="0"/>
            </a:lnRef>
            <a:fillRef idx="0">
              <a:scrgbClr r="0" g="0" b="0"/>
            </a:fillRef>
            <a:effectRef idx="0">
              <a:scrgbClr r="0" g="0" b="0"/>
            </a:effectRef>
            <a:fontRef idx="none"/>
          </p:style>
        </p:cxnSp>
        <p:sp>
          <p:nvSpPr>
            <p:cNvPr id="11" name="Oval 10"/>
            <p:cNvSpPr/>
            <p:nvPr/>
          </p:nvSpPr>
          <p:spPr>
            <a:xfrm>
              <a:off x="4721441" y="5070564"/>
              <a:ext cx="144656" cy="144656"/>
            </a:xfrm>
            <a:prstGeom prst="ellipse">
              <a:avLst/>
            </a:prstGeom>
            <a:noFill/>
            <a:ln w="25400" cap="flat">
              <a:solidFill>
                <a:schemeClr val="bg2">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GB" sz="1200" b="0" i="0" u="none" strike="noStrike" cap="none" spc="0" normalizeH="0" baseline="0">
                <a:ln>
                  <a:noFill/>
                </a:ln>
                <a:solidFill>
                  <a:schemeClr val="accent5">
                    <a:lumOff val="-7450"/>
                  </a:schemeClr>
                </a:solidFill>
                <a:effectLst/>
                <a:uFillTx/>
                <a:latin typeface="+mj-lt"/>
                <a:ea typeface="+mj-ea"/>
                <a:cs typeface="+mj-cs"/>
                <a:sym typeface="Calibri"/>
              </a:endParaRPr>
            </a:p>
          </p:txBody>
        </p:sp>
      </p:grpSp>
      <p:grpSp>
        <p:nvGrpSpPr>
          <p:cNvPr id="31" name="Group 30"/>
          <p:cNvGrpSpPr/>
          <p:nvPr/>
        </p:nvGrpSpPr>
        <p:grpSpPr>
          <a:xfrm rot="3710128">
            <a:off x="3053943" y="3751923"/>
            <a:ext cx="144656" cy="567356"/>
            <a:chOff x="4721441" y="5070564"/>
            <a:chExt cx="144656" cy="567356"/>
          </a:xfrm>
        </p:grpSpPr>
        <p:cxnSp>
          <p:nvCxnSpPr>
            <p:cNvPr id="32" name="Straight Connector 31"/>
            <p:cNvCxnSpPr/>
            <p:nvPr/>
          </p:nvCxnSpPr>
          <p:spPr>
            <a:xfrm>
              <a:off x="4788310" y="5205920"/>
              <a:ext cx="0" cy="432000"/>
            </a:xfrm>
            <a:prstGeom prst="line">
              <a:avLst/>
            </a:prstGeom>
            <a:noFill/>
            <a:ln w="25400" cap="flat">
              <a:solidFill>
                <a:schemeClr val="bg2">
                  <a:lumMod val="60000"/>
                  <a:lumOff val="40000"/>
                </a:schemeClr>
              </a:solidFill>
              <a:prstDash val="solid"/>
              <a:round/>
            </a:ln>
            <a:effectLst/>
            <a:sp3d/>
          </p:spPr>
          <p:style>
            <a:lnRef idx="0">
              <a:scrgbClr r="0" g="0" b="0"/>
            </a:lnRef>
            <a:fillRef idx="0">
              <a:scrgbClr r="0" g="0" b="0"/>
            </a:fillRef>
            <a:effectRef idx="0">
              <a:scrgbClr r="0" g="0" b="0"/>
            </a:effectRef>
            <a:fontRef idx="none"/>
          </p:style>
        </p:cxnSp>
        <p:sp>
          <p:nvSpPr>
            <p:cNvPr id="33" name="Oval 32"/>
            <p:cNvSpPr/>
            <p:nvPr/>
          </p:nvSpPr>
          <p:spPr>
            <a:xfrm>
              <a:off x="4721441" y="5070564"/>
              <a:ext cx="144656" cy="144656"/>
            </a:xfrm>
            <a:prstGeom prst="ellipse">
              <a:avLst/>
            </a:prstGeom>
            <a:noFill/>
            <a:ln w="25400" cap="flat">
              <a:solidFill>
                <a:schemeClr val="bg2">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GB" sz="1200" b="0" i="0" u="none" strike="noStrike" cap="none" spc="0" normalizeH="0" baseline="0">
                <a:ln>
                  <a:noFill/>
                </a:ln>
                <a:solidFill>
                  <a:schemeClr val="accent5">
                    <a:lumOff val="-7450"/>
                  </a:schemeClr>
                </a:solidFill>
                <a:effectLst/>
                <a:uFillTx/>
                <a:latin typeface="+mj-lt"/>
                <a:ea typeface="+mj-ea"/>
                <a:cs typeface="+mj-cs"/>
                <a:sym typeface="Calibri"/>
              </a:endParaRPr>
            </a:p>
          </p:txBody>
        </p:sp>
      </p:grpSp>
      <p:grpSp>
        <p:nvGrpSpPr>
          <p:cNvPr id="34" name="Group 33"/>
          <p:cNvGrpSpPr/>
          <p:nvPr/>
        </p:nvGrpSpPr>
        <p:grpSpPr>
          <a:xfrm rot="18403133">
            <a:off x="1579339" y="3750068"/>
            <a:ext cx="144656" cy="567356"/>
            <a:chOff x="4721441" y="5070564"/>
            <a:chExt cx="144656" cy="567356"/>
          </a:xfrm>
        </p:grpSpPr>
        <p:cxnSp>
          <p:nvCxnSpPr>
            <p:cNvPr id="35" name="Straight Connector 34"/>
            <p:cNvCxnSpPr/>
            <p:nvPr/>
          </p:nvCxnSpPr>
          <p:spPr>
            <a:xfrm>
              <a:off x="4788310" y="5205920"/>
              <a:ext cx="0" cy="432000"/>
            </a:xfrm>
            <a:prstGeom prst="line">
              <a:avLst/>
            </a:prstGeom>
            <a:noFill/>
            <a:ln w="25400" cap="flat">
              <a:solidFill>
                <a:schemeClr val="bg2">
                  <a:lumMod val="60000"/>
                  <a:lumOff val="40000"/>
                </a:schemeClr>
              </a:solidFill>
              <a:prstDash val="solid"/>
              <a:round/>
            </a:ln>
            <a:effectLst/>
            <a:sp3d/>
          </p:spPr>
          <p:style>
            <a:lnRef idx="0">
              <a:scrgbClr r="0" g="0" b="0"/>
            </a:lnRef>
            <a:fillRef idx="0">
              <a:scrgbClr r="0" g="0" b="0"/>
            </a:fillRef>
            <a:effectRef idx="0">
              <a:scrgbClr r="0" g="0" b="0"/>
            </a:effectRef>
            <a:fontRef idx="none"/>
          </p:style>
        </p:cxnSp>
        <p:sp>
          <p:nvSpPr>
            <p:cNvPr id="36" name="Oval 35"/>
            <p:cNvSpPr/>
            <p:nvPr/>
          </p:nvSpPr>
          <p:spPr>
            <a:xfrm>
              <a:off x="4721441" y="5070564"/>
              <a:ext cx="144656" cy="144656"/>
            </a:xfrm>
            <a:prstGeom prst="ellipse">
              <a:avLst/>
            </a:prstGeom>
            <a:noFill/>
            <a:ln w="25400" cap="flat">
              <a:solidFill>
                <a:schemeClr val="bg2">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GB" sz="1200" b="0" i="0" u="none" strike="noStrike" cap="none" spc="0" normalizeH="0" baseline="0">
                <a:ln>
                  <a:noFill/>
                </a:ln>
                <a:solidFill>
                  <a:schemeClr val="accent5">
                    <a:lumOff val="-7450"/>
                  </a:schemeClr>
                </a:solidFill>
                <a:effectLst/>
                <a:uFillTx/>
                <a:latin typeface="+mj-lt"/>
                <a:ea typeface="+mj-ea"/>
                <a:cs typeface="+mj-cs"/>
                <a:sym typeface="Calibri"/>
              </a:endParaRPr>
            </a:p>
          </p:txBody>
        </p:sp>
      </p:grpSp>
      <p:grpSp>
        <p:nvGrpSpPr>
          <p:cNvPr id="37" name="Group 36"/>
          <p:cNvGrpSpPr/>
          <p:nvPr/>
        </p:nvGrpSpPr>
        <p:grpSpPr>
          <a:xfrm rot="13418752">
            <a:off x="1850634" y="4456063"/>
            <a:ext cx="144656" cy="567356"/>
            <a:chOff x="4721441" y="5070564"/>
            <a:chExt cx="144656" cy="567356"/>
          </a:xfrm>
        </p:grpSpPr>
        <p:cxnSp>
          <p:nvCxnSpPr>
            <p:cNvPr id="38" name="Straight Connector 37"/>
            <p:cNvCxnSpPr/>
            <p:nvPr/>
          </p:nvCxnSpPr>
          <p:spPr>
            <a:xfrm>
              <a:off x="4788310" y="5205920"/>
              <a:ext cx="0" cy="432000"/>
            </a:xfrm>
            <a:prstGeom prst="line">
              <a:avLst/>
            </a:prstGeom>
            <a:noFill/>
            <a:ln w="25400" cap="flat">
              <a:solidFill>
                <a:schemeClr val="bg2">
                  <a:lumMod val="60000"/>
                  <a:lumOff val="40000"/>
                </a:schemeClr>
              </a:solidFill>
              <a:prstDash val="solid"/>
              <a:round/>
            </a:ln>
            <a:effectLst/>
            <a:sp3d/>
          </p:spPr>
          <p:style>
            <a:lnRef idx="0">
              <a:scrgbClr r="0" g="0" b="0"/>
            </a:lnRef>
            <a:fillRef idx="0">
              <a:scrgbClr r="0" g="0" b="0"/>
            </a:fillRef>
            <a:effectRef idx="0">
              <a:scrgbClr r="0" g="0" b="0"/>
            </a:effectRef>
            <a:fontRef idx="none"/>
          </p:style>
        </p:cxnSp>
        <p:sp>
          <p:nvSpPr>
            <p:cNvPr id="39" name="Oval 38"/>
            <p:cNvSpPr/>
            <p:nvPr/>
          </p:nvSpPr>
          <p:spPr>
            <a:xfrm>
              <a:off x="4721441" y="5070564"/>
              <a:ext cx="144656" cy="144656"/>
            </a:xfrm>
            <a:prstGeom prst="ellipse">
              <a:avLst/>
            </a:prstGeom>
            <a:noFill/>
            <a:ln w="25400" cap="flat">
              <a:solidFill>
                <a:schemeClr val="bg2">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GB" sz="1200" b="0" i="0" u="none" strike="noStrike" cap="none" spc="0" normalizeH="0" baseline="0">
                <a:ln>
                  <a:noFill/>
                </a:ln>
                <a:solidFill>
                  <a:schemeClr val="accent5">
                    <a:lumOff val="-7450"/>
                  </a:schemeClr>
                </a:solidFill>
                <a:effectLst/>
                <a:uFillTx/>
                <a:latin typeface="+mj-lt"/>
                <a:ea typeface="+mj-ea"/>
                <a:cs typeface="+mj-cs"/>
                <a:sym typeface="Calibri"/>
              </a:endParaRPr>
            </a:p>
          </p:txBody>
        </p:sp>
      </p:grpSp>
      <p:grpSp>
        <p:nvGrpSpPr>
          <p:cNvPr id="43" name="Group 42"/>
          <p:cNvGrpSpPr/>
          <p:nvPr/>
        </p:nvGrpSpPr>
        <p:grpSpPr>
          <a:xfrm rot="7859794">
            <a:off x="2812202" y="4450909"/>
            <a:ext cx="144656" cy="567356"/>
            <a:chOff x="4721441" y="5070564"/>
            <a:chExt cx="144656" cy="567356"/>
          </a:xfrm>
        </p:grpSpPr>
        <p:cxnSp>
          <p:nvCxnSpPr>
            <p:cNvPr id="44" name="Straight Connector 43"/>
            <p:cNvCxnSpPr/>
            <p:nvPr/>
          </p:nvCxnSpPr>
          <p:spPr>
            <a:xfrm>
              <a:off x="4788310" y="5205920"/>
              <a:ext cx="0" cy="432000"/>
            </a:xfrm>
            <a:prstGeom prst="line">
              <a:avLst/>
            </a:prstGeom>
            <a:noFill/>
            <a:ln w="25400" cap="flat">
              <a:solidFill>
                <a:schemeClr val="bg2">
                  <a:lumMod val="60000"/>
                  <a:lumOff val="40000"/>
                </a:schemeClr>
              </a:solidFill>
              <a:prstDash val="solid"/>
              <a:round/>
            </a:ln>
            <a:effectLst/>
            <a:sp3d/>
          </p:spPr>
          <p:style>
            <a:lnRef idx="0">
              <a:scrgbClr r="0" g="0" b="0"/>
            </a:lnRef>
            <a:fillRef idx="0">
              <a:scrgbClr r="0" g="0" b="0"/>
            </a:fillRef>
            <a:effectRef idx="0">
              <a:scrgbClr r="0" g="0" b="0"/>
            </a:effectRef>
            <a:fontRef idx="none"/>
          </p:style>
        </p:cxnSp>
        <p:sp>
          <p:nvSpPr>
            <p:cNvPr id="45" name="Oval 44"/>
            <p:cNvSpPr/>
            <p:nvPr/>
          </p:nvSpPr>
          <p:spPr>
            <a:xfrm>
              <a:off x="4721441" y="5070564"/>
              <a:ext cx="144656" cy="144656"/>
            </a:xfrm>
            <a:prstGeom prst="ellipse">
              <a:avLst/>
            </a:prstGeom>
            <a:noFill/>
            <a:ln w="25400" cap="flat">
              <a:solidFill>
                <a:schemeClr val="bg2">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GB" sz="1200" b="0" i="0" u="none" strike="noStrike" cap="none" spc="0" normalizeH="0" baseline="0">
                <a:ln>
                  <a:noFill/>
                </a:ln>
                <a:solidFill>
                  <a:schemeClr val="accent5">
                    <a:lumOff val="-7450"/>
                  </a:schemeClr>
                </a:solidFill>
                <a:effectLst/>
                <a:uFillTx/>
                <a:latin typeface="+mj-lt"/>
                <a:ea typeface="+mj-ea"/>
                <a:cs typeface="+mj-cs"/>
                <a:sym typeface="Calibri"/>
              </a:endParaRPr>
            </a:p>
          </p:txBody>
        </p:sp>
      </p:grpSp>
    </p:spTree>
    <p:extLst>
      <p:ext uri="{BB962C8B-B14F-4D97-AF65-F5344CB8AC3E}">
        <p14:creationId xmlns:p14="http://schemas.microsoft.com/office/powerpoint/2010/main" val="1311600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73964" cy="6857999"/>
          </a:xfrm>
          <a:prstGeom prst="rect">
            <a:avLst/>
          </a:prstGeom>
        </p:spPr>
      </p:pic>
      <p:sp>
        <p:nvSpPr>
          <p:cNvPr id="384" name="Shape 384"/>
          <p:cNvSpPr/>
          <p:nvPr/>
        </p:nvSpPr>
        <p:spPr>
          <a:xfrm>
            <a:off x="0" y="4222376"/>
            <a:ext cx="12192000" cy="2635623"/>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45718" tIns="45718" rIns="45718" bIns="45718" anchor="ctr"/>
          <a:lstStyle>
            <a:lvl1pPr>
              <a:defRPr sz="1400" b="1">
                <a:solidFill>
                  <a:srgbClr val="EF612B"/>
                </a:solidFill>
              </a:defRPr>
            </a:lvl1pPr>
          </a:lstStyle>
          <a:p>
            <a:r>
              <a:t> </a:t>
            </a:r>
          </a:p>
        </p:txBody>
      </p:sp>
      <p:sp>
        <p:nvSpPr>
          <p:cNvPr id="385" name="Shape 385"/>
          <p:cNvSpPr/>
          <p:nvPr/>
        </p:nvSpPr>
        <p:spPr>
          <a:xfrm>
            <a:off x="2538546" y="4401073"/>
            <a:ext cx="2360396" cy="58477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1600" b="1">
                <a:solidFill>
                  <a:srgbClr val="EF612B"/>
                </a:solidFill>
              </a:defRPr>
            </a:pPr>
            <a:r>
              <a:rPr dirty="0"/>
              <a:t>Rapid </a:t>
            </a:r>
            <a:r>
              <a:rPr lang="en-US" dirty="0"/>
              <a:t>service </a:t>
            </a:r>
            <a:r>
              <a:rPr dirty="0"/>
              <a:t>Introduction </a:t>
            </a:r>
          </a:p>
        </p:txBody>
      </p:sp>
      <p:sp>
        <p:nvSpPr>
          <p:cNvPr id="386" name="Shape 386"/>
          <p:cNvSpPr/>
          <p:nvPr/>
        </p:nvSpPr>
        <p:spPr>
          <a:xfrm>
            <a:off x="5342911" y="4401073"/>
            <a:ext cx="1506178" cy="584771"/>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600" b="1">
                <a:solidFill>
                  <a:srgbClr val="EF612B"/>
                </a:solidFill>
              </a:defRPr>
            </a:lvl1pPr>
          </a:lstStyle>
          <a:p>
            <a:r>
              <a:rPr dirty="0"/>
              <a:t>Zero </a:t>
            </a:r>
            <a:br>
              <a:rPr lang="en-US" dirty="0"/>
            </a:br>
            <a:r>
              <a:rPr dirty="0"/>
              <a:t>Customization</a:t>
            </a:r>
          </a:p>
        </p:txBody>
      </p:sp>
      <p:sp>
        <p:nvSpPr>
          <p:cNvPr id="387" name="Shape 387"/>
          <p:cNvSpPr/>
          <p:nvPr/>
        </p:nvSpPr>
        <p:spPr>
          <a:xfrm>
            <a:off x="8078679" y="4401073"/>
            <a:ext cx="547582" cy="584771"/>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600" b="1">
                <a:solidFill>
                  <a:srgbClr val="EF612B"/>
                </a:solidFill>
              </a:defRPr>
            </a:lvl1pPr>
          </a:lstStyle>
          <a:p>
            <a:r>
              <a:rPr dirty="0"/>
              <a:t>Low</a:t>
            </a:r>
            <a:br>
              <a:rPr lang="en-US" dirty="0"/>
            </a:br>
            <a:r>
              <a:rPr dirty="0"/>
              <a:t>Cost</a:t>
            </a:r>
          </a:p>
        </p:txBody>
      </p:sp>
      <p:sp>
        <p:nvSpPr>
          <p:cNvPr id="388" name="Shape 388"/>
          <p:cNvSpPr/>
          <p:nvPr/>
        </p:nvSpPr>
        <p:spPr>
          <a:xfrm>
            <a:off x="411337" y="5037731"/>
            <a:ext cx="2094814" cy="6463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r>
              <a:rPr dirty="0"/>
              <a:t>Freedom to use any service</a:t>
            </a:r>
            <a:r>
              <a:rPr lang="en-US" dirty="0"/>
              <a:t>,</a:t>
            </a:r>
            <a:endParaRPr dirty="0"/>
          </a:p>
          <a:p>
            <a:r>
              <a:rPr dirty="0"/>
              <a:t>work and connect from anywhere</a:t>
            </a:r>
            <a:r>
              <a:rPr lang="en-US" dirty="0"/>
              <a:t>, on </a:t>
            </a:r>
            <a:r>
              <a:rPr dirty="0"/>
              <a:t>any platform</a:t>
            </a:r>
          </a:p>
        </p:txBody>
      </p:sp>
      <p:sp>
        <p:nvSpPr>
          <p:cNvPr id="389" name="Shape 389"/>
          <p:cNvSpPr/>
          <p:nvPr/>
        </p:nvSpPr>
        <p:spPr>
          <a:xfrm>
            <a:off x="2679439" y="5037731"/>
            <a:ext cx="2078610" cy="27167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nSpc>
                <a:spcPts val="1500"/>
              </a:lnSpc>
            </a:lvl1pPr>
          </a:lstStyle>
          <a:p>
            <a:r>
              <a:rPr lang="en-US" dirty="0"/>
              <a:t>Minutes instead of months</a:t>
            </a:r>
            <a:endParaRPr dirty="0"/>
          </a:p>
        </p:txBody>
      </p:sp>
      <p:sp>
        <p:nvSpPr>
          <p:cNvPr id="390" name="Shape 390"/>
          <p:cNvSpPr/>
          <p:nvPr/>
        </p:nvSpPr>
        <p:spPr>
          <a:xfrm>
            <a:off x="5056695" y="5037731"/>
            <a:ext cx="1923968" cy="861770"/>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nSpc>
                <a:spcPts val="1500"/>
              </a:lnSpc>
            </a:pPr>
            <a:r>
              <a:rPr dirty="0"/>
              <a:t>No need for wrappers </a:t>
            </a:r>
          </a:p>
          <a:p>
            <a:pPr>
              <a:lnSpc>
                <a:spcPts val="1500"/>
              </a:lnSpc>
            </a:pPr>
            <a:r>
              <a:rPr dirty="0"/>
              <a:t>or containers, </a:t>
            </a:r>
            <a:br>
              <a:rPr lang="en-US" dirty="0"/>
            </a:br>
            <a:r>
              <a:rPr lang="en-US" dirty="0"/>
              <a:t>Native</a:t>
            </a:r>
            <a:r>
              <a:rPr dirty="0"/>
              <a:t> use </a:t>
            </a:r>
            <a:r>
              <a:rPr lang="en-US" dirty="0"/>
              <a:t>of</a:t>
            </a:r>
            <a:r>
              <a:rPr dirty="0"/>
              <a:t> any application or service</a:t>
            </a:r>
          </a:p>
        </p:txBody>
      </p:sp>
      <p:sp>
        <p:nvSpPr>
          <p:cNvPr id="391" name="Shape 391"/>
          <p:cNvSpPr/>
          <p:nvPr/>
        </p:nvSpPr>
        <p:spPr>
          <a:xfrm>
            <a:off x="7419003" y="5037731"/>
            <a:ext cx="1983484" cy="27167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ts val="1500"/>
              </a:lnSpc>
            </a:pPr>
            <a:r>
              <a:rPr dirty="0"/>
              <a:t>Fraction of the </a:t>
            </a:r>
            <a:r>
              <a:rPr lang="en-US" dirty="0"/>
              <a:t>fortress </a:t>
            </a:r>
            <a:r>
              <a:rPr dirty="0"/>
              <a:t>cost </a:t>
            </a:r>
          </a:p>
        </p:txBody>
      </p:sp>
      <p:sp>
        <p:nvSpPr>
          <p:cNvPr id="392" name="Shape 392"/>
          <p:cNvSpPr/>
          <p:nvPr/>
        </p:nvSpPr>
        <p:spPr>
          <a:xfrm>
            <a:off x="10041278" y="4401073"/>
            <a:ext cx="1256109" cy="584771"/>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600" b="1">
                <a:solidFill>
                  <a:srgbClr val="EF612B"/>
                </a:solidFill>
              </a:defRPr>
            </a:lvl1pPr>
          </a:lstStyle>
          <a:p>
            <a:r>
              <a:rPr lang="en-US" dirty="0"/>
              <a:t>End </a:t>
            </a:r>
            <a:r>
              <a:rPr dirty="0"/>
              <a:t>User</a:t>
            </a:r>
            <a:r>
              <a:rPr lang="en-US" dirty="0"/>
              <a:t>s</a:t>
            </a:r>
            <a:r>
              <a:rPr dirty="0"/>
              <a:t> </a:t>
            </a:r>
            <a:br>
              <a:rPr lang="en-US" dirty="0"/>
            </a:br>
            <a:r>
              <a:rPr dirty="0"/>
              <a:t>Satisfaction</a:t>
            </a:r>
          </a:p>
        </p:txBody>
      </p:sp>
      <p:sp>
        <p:nvSpPr>
          <p:cNvPr id="393" name="Shape 393"/>
          <p:cNvSpPr/>
          <p:nvPr/>
        </p:nvSpPr>
        <p:spPr>
          <a:xfrm>
            <a:off x="9685849" y="5037731"/>
            <a:ext cx="2078609" cy="47705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ts val="1500"/>
              </a:lnSpc>
            </a:pPr>
            <a:r>
              <a:rPr lang="en-US" dirty="0"/>
              <a:t>Security without degradation of user experience</a:t>
            </a:r>
            <a:endParaRPr dirty="0"/>
          </a:p>
        </p:txBody>
      </p:sp>
      <p:sp>
        <p:nvSpPr>
          <p:cNvPr id="394" name="Shape 394"/>
          <p:cNvSpPr>
            <a:spLocks noGrp="1"/>
          </p:cNvSpPr>
          <p:nvPr>
            <p:ph type="title"/>
          </p:nvPr>
        </p:nvSpPr>
        <p:spPr>
          <a:xfrm>
            <a:off x="975330" y="940606"/>
            <a:ext cx="10241340" cy="720740"/>
          </a:xfrm>
          <a:prstGeom prst="rect">
            <a:avLst/>
          </a:prstGeom>
        </p:spPr>
        <p:txBody>
          <a:bodyPr>
            <a:noAutofit/>
          </a:bodyPr>
          <a:lstStyle>
            <a:lvl1pPr>
              <a:defRPr>
                <a:solidFill>
                  <a:srgbClr val="FFFFFF"/>
                </a:solidFill>
              </a:defRPr>
            </a:lvl1pPr>
          </a:lstStyle>
          <a:p>
            <a:r>
              <a:rPr lang="en-US" sz="4400" dirty="0">
                <a:solidFill>
                  <a:schemeClr val="bg1">
                    <a:lumMod val="95000"/>
                  </a:schemeClr>
                </a:solidFill>
              </a:rPr>
              <a:t>THIS IS WHY WE BUILT CORONET</a:t>
            </a:r>
            <a:endParaRPr sz="4400" dirty="0">
              <a:solidFill>
                <a:schemeClr val="bg1">
                  <a:lumMod val="95000"/>
                </a:schemeClr>
              </a:solidFill>
            </a:endParaRPr>
          </a:p>
        </p:txBody>
      </p:sp>
      <p:sp>
        <p:nvSpPr>
          <p:cNvPr id="396" name="Shape 396"/>
          <p:cNvSpPr/>
          <p:nvPr/>
        </p:nvSpPr>
        <p:spPr>
          <a:xfrm>
            <a:off x="922905" y="4401073"/>
            <a:ext cx="957951" cy="584771"/>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600" b="1">
                <a:solidFill>
                  <a:srgbClr val="EF612B"/>
                </a:solidFill>
              </a:defRPr>
            </a:lvl1pPr>
          </a:lstStyle>
          <a:p>
            <a:r>
              <a:rPr dirty="0"/>
              <a:t>Total </a:t>
            </a:r>
            <a:br>
              <a:rPr lang="en-US" dirty="0"/>
            </a:br>
            <a:r>
              <a:rPr dirty="0"/>
              <a:t>Freedom</a:t>
            </a:r>
          </a:p>
        </p:txBody>
      </p:sp>
      <p:pic>
        <p:nvPicPr>
          <p:cNvPr id="397" name="User_2 copy 2@4x.png"/>
          <p:cNvPicPr>
            <a:picLocks noChangeAspect="1"/>
          </p:cNvPicPr>
          <p:nvPr/>
        </p:nvPicPr>
        <p:blipFill>
          <a:blip r:embed="rId4">
            <a:extLst/>
          </a:blip>
          <a:stretch>
            <a:fillRect/>
          </a:stretch>
        </p:blipFill>
        <p:spPr>
          <a:xfrm>
            <a:off x="10058314" y="2675496"/>
            <a:ext cx="1222038" cy="1222037"/>
          </a:xfrm>
          <a:prstGeom prst="rect">
            <a:avLst/>
          </a:prstGeom>
          <a:ln w="12700">
            <a:miter lim="400000"/>
          </a:ln>
        </p:spPr>
      </p:pic>
      <p:pic>
        <p:nvPicPr>
          <p:cNvPr id="398" name="Artboard 13 copy 65@4x.png"/>
          <p:cNvPicPr>
            <a:picLocks noChangeAspect="1"/>
          </p:cNvPicPr>
          <p:nvPr/>
        </p:nvPicPr>
        <p:blipFill>
          <a:blip r:embed="rId5">
            <a:extLst/>
          </a:blip>
          <a:stretch>
            <a:fillRect/>
          </a:stretch>
        </p:blipFill>
        <p:spPr>
          <a:xfrm>
            <a:off x="3004437" y="2607653"/>
            <a:ext cx="1428613" cy="1428613"/>
          </a:xfrm>
          <a:prstGeom prst="rect">
            <a:avLst/>
          </a:prstGeom>
          <a:ln w="12700">
            <a:miter lim="400000"/>
          </a:ln>
        </p:spPr>
      </p:pic>
      <p:pic>
        <p:nvPicPr>
          <p:cNvPr id="399" name="Artboard 13 copy 74@4x.png"/>
          <p:cNvPicPr>
            <a:picLocks noChangeAspect="1"/>
          </p:cNvPicPr>
          <p:nvPr/>
        </p:nvPicPr>
        <p:blipFill>
          <a:blip r:embed="rId6">
            <a:extLst/>
          </a:blip>
          <a:stretch>
            <a:fillRect/>
          </a:stretch>
        </p:blipFill>
        <p:spPr>
          <a:xfrm>
            <a:off x="5226717" y="2572208"/>
            <a:ext cx="1428613" cy="1428613"/>
          </a:xfrm>
          <a:prstGeom prst="rect">
            <a:avLst/>
          </a:prstGeom>
          <a:ln w="12700">
            <a:miter lim="400000"/>
          </a:ln>
        </p:spPr>
      </p:pic>
      <p:pic>
        <p:nvPicPr>
          <p:cNvPr id="400" name="Artboard 86 copy 6@4x.png"/>
          <p:cNvPicPr>
            <a:picLocks noChangeAspect="1"/>
          </p:cNvPicPr>
          <p:nvPr/>
        </p:nvPicPr>
        <p:blipFill>
          <a:blip r:embed="rId7">
            <a:extLst/>
          </a:blip>
          <a:stretch>
            <a:fillRect/>
          </a:stretch>
        </p:blipFill>
        <p:spPr>
          <a:xfrm>
            <a:off x="7706930" y="2749041"/>
            <a:ext cx="1265681" cy="1222038"/>
          </a:xfrm>
          <a:prstGeom prst="rect">
            <a:avLst/>
          </a:prstGeom>
          <a:ln w="12700">
            <a:miter lim="400000"/>
          </a:ln>
        </p:spPr>
      </p:pic>
      <p:pic>
        <p:nvPicPr>
          <p:cNvPr id="401" name="Globe_White.png"/>
          <p:cNvPicPr>
            <a:picLocks noChangeAspect="1"/>
          </p:cNvPicPr>
          <p:nvPr/>
        </p:nvPicPr>
        <p:blipFill>
          <a:blip r:embed="rId8">
            <a:extLst/>
          </a:blip>
          <a:stretch>
            <a:fillRect/>
          </a:stretch>
        </p:blipFill>
        <p:spPr>
          <a:xfrm>
            <a:off x="804133" y="2724212"/>
            <a:ext cx="1195495" cy="1195496"/>
          </a:xfrm>
          <a:prstGeom prst="rect">
            <a:avLst/>
          </a:prstGeom>
          <a:ln w="12700">
            <a:miter lim="400000"/>
          </a:ln>
        </p:spPr>
      </p:pic>
    </p:spTree>
    <p:extLst>
      <p:ext uri="{BB962C8B-B14F-4D97-AF65-F5344CB8AC3E}">
        <p14:creationId xmlns:p14="http://schemas.microsoft.com/office/powerpoint/2010/main" val="2714464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Shape 419"/>
          <p:cNvSpPr>
            <a:spLocks noGrp="1"/>
          </p:cNvSpPr>
          <p:nvPr>
            <p:ph type="title"/>
          </p:nvPr>
        </p:nvSpPr>
        <p:spPr>
          <a:xfrm>
            <a:off x="581892" y="2412623"/>
            <a:ext cx="11086676" cy="1108365"/>
          </a:xfrm>
          <a:prstGeom prst="rect">
            <a:avLst/>
          </a:prstGeom>
        </p:spPr>
        <p:txBody>
          <a:bodyPr>
            <a:normAutofit fontScale="90000"/>
          </a:bodyPr>
          <a:lstStyle/>
          <a:p>
            <a:r>
              <a:rPr dirty="0"/>
              <a:t>Thank you!</a:t>
            </a:r>
            <a:br>
              <a:rPr lang="en-US" dirty="0"/>
            </a:br>
            <a:endParaRPr dirty="0"/>
          </a:p>
        </p:txBody>
      </p:sp>
    </p:spTree>
    <p:extLst>
      <p:ext uri="{BB962C8B-B14F-4D97-AF65-F5344CB8AC3E}">
        <p14:creationId xmlns:p14="http://schemas.microsoft.com/office/powerpoint/2010/main" val="391774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p:nvPr/>
        </p:nvSpPr>
        <p:spPr>
          <a:xfrm rot="963536">
            <a:off x="1612607" y="3979756"/>
            <a:ext cx="9136457" cy="71544"/>
          </a:xfrm>
          <a:prstGeom prst="rect">
            <a:avLst/>
          </a:prstGeom>
          <a:solidFill>
            <a:srgbClr val="EF612B"/>
          </a:solidFill>
          <a:ln w="12700">
            <a:miter lim="400000"/>
          </a:ln>
        </p:spPr>
        <p:txBody>
          <a:bodyPr lIns="45718" tIns="45718" rIns="45718" bIns="45718" anchor="ctr"/>
          <a:lstStyle/>
          <a:p>
            <a:pPr>
              <a:defRPr sz="1800">
                <a:solidFill>
                  <a:srgbClr val="000000"/>
                </a:solidFill>
                <a:latin typeface="+mn-lt"/>
                <a:ea typeface="+mn-ea"/>
                <a:cs typeface="+mn-cs"/>
                <a:sym typeface="Calibri"/>
              </a:defRPr>
            </a:pPr>
            <a:endParaRPr/>
          </a:p>
        </p:txBody>
      </p:sp>
      <p:sp>
        <p:nvSpPr>
          <p:cNvPr id="2" name="TextBox 1"/>
          <p:cNvSpPr txBox="1"/>
          <p:nvPr/>
        </p:nvSpPr>
        <p:spPr>
          <a:xfrm rot="963536">
            <a:off x="1903391" y="2416104"/>
            <a:ext cx="2140967" cy="769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4400" i="0" u="none" strike="noStrike" cap="none" spc="0" normalizeH="0" baseline="0" dirty="0">
                <a:ln>
                  <a:noFill/>
                </a:ln>
                <a:solidFill>
                  <a:schemeClr val="bg1"/>
                </a:solidFill>
                <a:effectLst/>
                <a:uFillTx/>
                <a:latin typeface="Arial" panose="020B0604020202020204" pitchFamily="34" charset="0"/>
                <a:ea typeface="Trebuchet MS"/>
                <a:cs typeface="Arial" panose="020B0604020202020204" pitchFamily="34" charset="0"/>
                <a:sym typeface="Trebuchet MS"/>
              </a:rPr>
              <a:t>Security</a:t>
            </a:r>
            <a:endParaRPr kumimoji="0" lang="en-GB" sz="1200" i="0" u="none" strike="noStrike" cap="none" spc="0" normalizeH="0" baseline="0" dirty="0">
              <a:ln>
                <a:noFill/>
              </a:ln>
              <a:solidFill>
                <a:schemeClr val="bg1"/>
              </a:solidFill>
              <a:effectLst/>
              <a:uFillTx/>
              <a:latin typeface="Arial" panose="020B0604020202020204" pitchFamily="34" charset="0"/>
              <a:ea typeface="Trebuchet MS"/>
              <a:cs typeface="Arial" panose="020B0604020202020204" pitchFamily="34" charset="0"/>
              <a:sym typeface="Trebuchet MS"/>
            </a:endParaRPr>
          </a:p>
        </p:txBody>
      </p:sp>
      <p:sp>
        <p:nvSpPr>
          <p:cNvPr id="5" name="TextBox 4"/>
          <p:cNvSpPr txBox="1"/>
          <p:nvPr/>
        </p:nvSpPr>
        <p:spPr>
          <a:xfrm rot="963536">
            <a:off x="7378613" y="4167092"/>
            <a:ext cx="3388103" cy="769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4400" i="0" u="none" strike="noStrike" cap="none" spc="0" normalizeH="0" baseline="0" dirty="0">
                <a:ln>
                  <a:noFill/>
                </a:ln>
                <a:solidFill>
                  <a:schemeClr val="bg1"/>
                </a:solidFill>
                <a:effectLst/>
                <a:uFillTx/>
                <a:latin typeface="Arial" panose="020B0604020202020204" pitchFamily="34" charset="0"/>
                <a:ea typeface="Trebuchet MS"/>
                <a:cs typeface="Arial" panose="020B0604020202020204" pitchFamily="34" charset="0"/>
                <a:sym typeface="Trebuchet MS"/>
              </a:rPr>
              <a:t>Convenience</a:t>
            </a:r>
            <a:endParaRPr kumimoji="0" lang="en-GB" sz="1200" i="0" u="none" strike="noStrike" cap="none" spc="0" normalizeH="0" baseline="0" dirty="0">
              <a:ln>
                <a:noFill/>
              </a:ln>
              <a:solidFill>
                <a:schemeClr val="bg1"/>
              </a:solidFill>
              <a:effectLst/>
              <a:uFillTx/>
              <a:latin typeface="Arial" panose="020B0604020202020204" pitchFamily="34" charset="0"/>
              <a:ea typeface="Trebuchet MS"/>
              <a:cs typeface="Arial" panose="020B0604020202020204" pitchFamily="34" charset="0"/>
              <a:sym typeface="Trebuchet MS"/>
            </a:endParaRPr>
          </a:p>
        </p:txBody>
      </p:sp>
      <p:sp>
        <p:nvSpPr>
          <p:cNvPr id="3" name="Isosceles Triangle 2"/>
          <p:cNvSpPr/>
          <p:nvPr/>
        </p:nvSpPr>
        <p:spPr>
          <a:xfrm>
            <a:off x="5651770" y="4173166"/>
            <a:ext cx="865762" cy="924128"/>
          </a:xfrm>
          <a:prstGeom prst="triangle">
            <a:avLst/>
          </a:prstGeom>
          <a:solidFill>
            <a:srgbClr val="181921"/>
          </a:solidFill>
          <a:ln w="57150" cap="flat">
            <a:solidFill>
              <a:srgbClr val="EF612B"/>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5331612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64957" y="1374154"/>
            <a:ext cx="6765851" cy="5078313"/>
          </a:xfrm>
          <a:prstGeom prst="rect">
            <a:avLst/>
          </a:prstGeom>
        </p:spPr>
        <p:txBody>
          <a:bodyPr wrap="square">
            <a:spAutoFit/>
          </a:bodyPr>
          <a:lstStyle/>
          <a:p>
            <a:pPr algn="l"/>
            <a:r>
              <a:rPr lang="en-US" sz="3600" dirty="0">
                <a:solidFill>
                  <a:srgbClr val="EF612B"/>
                </a:solidFill>
                <a:latin typeface="arial" panose="020B0604020202020204" pitchFamily="34" charset="0"/>
              </a:rPr>
              <a:t>Security:</a:t>
            </a:r>
            <a:r>
              <a:rPr lang="en-US" sz="3600" dirty="0">
                <a:solidFill>
                  <a:schemeClr val="bg1"/>
                </a:solidFill>
                <a:latin typeface="arial" panose="020B0604020202020204" pitchFamily="34" charset="0"/>
              </a:rPr>
              <a:t> </a:t>
            </a:r>
          </a:p>
          <a:p>
            <a:pPr algn="l"/>
            <a:r>
              <a:rPr lang="en-US" sz="3600" dirty="0">
                <a:solidFill>
                  <a:schemeClr val="bg1"/>
                </a:solidFill>
                <a:latin typeface="arial" panose="020B0604020202020204" pitchFamily="34" charset="0"/>
              </a:rPr>
              <a:t>The state of being free from danger or threat.</a:t>
            </a:r>
          </a:p>
          <a:p>
            <a:pPr algn="l"/>
            <a:endParaRPr lang="en-US" sz="3600" dirty="0">
              <a:solidFill>
                <a:schemeClr val="bg1"/>
              </a:solidFill>
              <a:latin typeface="arial" panose="020B0604020202020204" pitchFamily="34" charset="0"/>
            </a:endParaRPr>
          </a:p>
          <a:p>
            <a:pPr algn="l"/>
            <a:r>
              <a:rPr lang="en-US" sz="3600" dirty="0">
                <a:solidFill>
                  <a:schemeClr val="bg1"/>
                </a:solidFill>
                <a:latin typeface="arial" panose="020B0604020202020204" pitchFamily="34" charset="0"/>
              </a:rPr>
              <a:t>Procedures or measures used to protect electronic data from unauthorized access or use.</a:t>
            </a:r>
          </a:p>
          <a:p>
            <a:br>
              <a:rPr lang="en-US" dirty="0"/>
            </a:br>
            <a:endParaRPr lang="en-US" sz="3600" dirty="0">
              <a:solidFill>
                <a:schemeClr val="bg1"/>
              </a:solidFill>
              <a:latin typeface="arial" panose="020B0604020202020204" pitchFamily="34" charset="0"/>
            </a:endParaRPr>
          </a:p>
          <a:p>
            <a:br>
              <a:rPr lang="en-US" dirty="0">
                <a:solidFill>
                  <a:srgbClr val="222222"/>
                </a:solidFill>
                <a:latin typeface="arial" panose="020B0604020202020204" pitchFamily="34" charset="0"/>
              </a:rPr>
            </a:br>
            <a:endParaRPr lang="en-GB" dirty="0"/>
          </a:p>
        </p:txBody>
      </p:sp>
    </p:spTree>
    <p:extLst>
      <p:ext uri="{BB962C8B-B14F-4D97-AF65-F5344CB8AC3E}">
        <p14:creationId xmlns:p14="http://schemas.microsoft.com/office/powerpoint/2010/main" val="1727880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26833" y="2908821"/>
            <a:ext cx="2573778" cy="10156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6000" dirty="0">
                <a:solidFill>
                  <a:srgbClr val="EF612B"/>
                </a:solidFill>
              </a:rPr>
              <a:t>Control</a:t>
            </a:r>
            <a:endParaRPr kumimoji="0" lang="en-GB" sz="6000" b="0" i="0" u="none" strike="noStrike" cap="none" spc="0" normalizeH="0" baseline="0" dirty="0">
              <a:ln>
                <a:noFill/>
              </a:ln>
              <a:solidFill>
                <a:srgbClr val="EF612B"/>
              </a:solidFill>
              <a:effectLst/>
              <a:uFillTx/>
              <a:sym typeface="Arial"/>
            </a:endParaRPr>
          </a:p>
        </p:txBody>
      </p:sp>
    </p:spTree>
    <p:extLst>
      <p:ext uri="{BB962C8B-B14F-4D97-AF65-F5344CB8AC3E}">
        <p14:creationId xmlns:p14="http://schemas.microsoft.com/office/powerpoint/2010/main" val="251318822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p:cNvSpPr>
          <p:nvPr>
            <p:ph type="title"/>
          </p:nvPr>
        </p:nvSpPr>
        <p:spPr>
          <a:xfrm>
            <a:off x="545276" y="7995"/>
            <a:ext cx="11101448" cy="1108364"/>
          </a:xfrm>
          <a:prstGeom prst="rect">
            <a:avLst/>
          </a:prstGeom>
        </p:spPr>
        <p:txBody>
          <a:bodyPr/>
          <a:lstStyle>
            <a:lvl1pPr algn="ctr"/>
          </a:lstStyle>
          <a:p>
            <a:r>
              <a:rPr dirty="0"/>
              <a:t>This Is The </a:t>
            </a:r>
            <a:r>
              <a:rPr lang="en-GB" dirty="0"/>
              <a:t>Fortress</a:t>
            </a:r>
            <a:endParaRPr dirty="0"/>
          </a:p>
        </p:txBody>
      </p:sp>
      <p:pic>
        <p:nvPicPr>
          <p:cNvPr id="103" name="image12.png"/>
          <p:cNvPicPr>
            <a:picLocks noChangeAspect="1"/>
          </p:cNvPicPr>
          <p:nvPr/>
        </p:nvPicPr>
        <p:blipFill>
          <a:blip r:embed="rId2">
            <a:alphaModFix amt="70000"/>
            <a:extLst/>
          </a:blip>
          <a:stretch>
            <a:fillRect/>
          </a:stretch>
        </p:blipFill>
        <p:spPr>
          <a:xfrm>
            <a:off x="10388448" y="1274915"/>
            <a:ext cx="1586969" cy="1586968"/>
          </a:xfrm>
          <a:prstGeom prst="rect">
            <a:avLst/>
          </a:prstGeom>
          <a:ln w="12700">
            <a:miter lim="400000"/>
          </a:ln>
        </p:spPr>
      </p:pic>
      <p:sp>
        <p:nvSpPr>
          <p:cNvPr id="104" name="Shape 104"/>
          <p:cNvSpPr/>
          <p:nvPr/>
        </p:nvSpPr>
        <p:spPr>
          <a:xfrm>
            <a:off x="10848573" y="2015013"/>
            <a:ext cx="641318" cy="26425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l"/>
          </a:lstStyle>
          <a:p>
            <a:r>
              <a:t>I/PaaS</a:t>
            </a:r>
          </a:p>
        </p:txBody>
      </p:sp>
      <p:sp>
        <p:nvSpPr>
          <p:cNvPr id="105" name="Shape 105"/>
          <p:cNvSpPr/>
          <p:nvPr/>
        </p:nvSpPr>
        <p:spPr>
          <a:xfrm>
            <a:off x="10709974" y="3542392"/>
            <a:ext cx="1112648" cy="44205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l"/>
            <a:r>
              <a:t>Trusted SaaS</a:t>
            </a:r>
          </a:p>
          <a:p>
            <a:pPr algn="l"/>
            <a:r>
              <a:t>Solutions </a:t>
            </a:r>
          </a:p>
        </p:txBody>
      </p:sp>
      <p:sp>
        <p:nvSpPr>
          <p:cNvPr id="106" name="Shape 106"/>
          <p:cNvSpPr/>
          <p:nvPr/>
        </p:nvSpPr>
        <p:spPr>
          <a:xfrm>
            <a:off x="10678967" y="2757200"/>
            <a:ext cx="941475" cy="26425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l"/>
          </a:lstStyle>
          <a:p>
            <a:r>
              <a:t>Virtual WAF</a:t>
            </a:r>
          </a:p>
        </p:txBody>
      </p:sp>
      <p:pic>
        <p:nvPicPr>
          <p:cNvPr id="107" name="image12.png"/>
          <p:cNvPicPr>
            <a:picLocks noChangeAspect="1"/>
          </p:cNvPicPr>
          <p:nvPr/>
        </p:nvPicPr>
        <p:blipFill>
          <a:blip r:embed="rId2">
            <a:alphaModFix amt="70000"/>
            <a:extLst/>
          </a:blip>
          <a:stretch>
            <a:fillRect/>
          </a:stretch>
        </p:blipFill>
        <p:spPr>
          <a:xfrm>
            <a:off x="10388448" y="2846906"/>
            <a:ext cx="1586969" cy="1586969"/>
          </a:xfrm>
          <a:prstGeom prst="rect">
            <a:avLst/>
          </a:prstGeom>
          <a:ln w="12700">
            <a:miter lim="400000"/>
          </a:ln>
        </p:spPr>
      </p:pic>
      <p:sp>
        <p:nvSpPr>
          <p:cNvPr id="108" name="Shape 108"/>
          <p:cNvSpPr/>
          <p:nvPr/>
        </p:nvSpPr>
        <p:spPr>
          <a:xfrm>
            <a:off x="10646475" y="4591036"/>
            <a:ext cx="1207500" cy="44205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l"/>
            <a:r>
              <a:t>Untrusted SaaS</a:t>
            </a:r>
          </a:p>
          <a:p>
            <a:pPr algn="l"/>
            <a:r>
              <a:t>Solutions </a:t>
            </a:r>
          </a:p>
        </p:txBody>
      </p:sp>
      <p:pic>
        <p:nvPicPr>
          <p:cNvPr id="109" name="image12.png"/>
          <p:cNvPicPr>
            <a:picLocks noChangeAspect="1"/>
          </p:cNvPicPr>
          <p:nvPr/>
        </p:nvPicPr>
        <p:blipFill>
          <a:blip r:embed="rId2">
            <a:alphaModFix amt="70000"/>
            <a:extLst/>
          </a:blip>
          <a:stretch>
            <a:fillRect/>
          </a:stretch>
        </p:blipFill>
        <p:spPr>
          <a:xfrm>
            <a:off x="10388448" y="3895550"/>
            <a:ext cx="1586969" cy="1586969"/>
          </a:xfrm>
          <a:prstGeom prst="rect">
            <a:avLst/>
          </a:prstGeom>
          <a:ln w="12700">
            <a:miter lim="400000"/>
          </a:ln>
        </p:spPr>
      </p:pic>
      <p:sp>
        <p:nvSpPr>
          <p:cNvPr id="110" name="Shape 110"/>
          <p:cNvSpPr/>
          <p:nvPr/>
        </p:nvSpPr>
        <p:spPr>
          <a:xfrm>
            <a:off x="8811231" y="2097667"/>
            <a:ext cx="803283" cy="316491"/>
          </a:xfrm>
          <a:prstGeom prst="roundRect">
            <a:avLst>
              <a:gd name="adj" fmla="val 50000"/>
            </a:avLst>
          </a:prstGeom>
          <a:ln w="25400">
            <a:solidFill>
              <a:srgbClr val="C6002B"/>
            </a:solidFill>
          </a:ln>
        </p:spPr>
        <p:txBody>
          <a:bodyPr lIns="45718" tIns="45718" rIns="45718" bIns="45718" anchor="ctr"/>
          <a:lstStyle/>
          <a:p>
            <a:pPr>
              <a:defRPr sz="1400" b="1">
                <a:solidFill>
                  <a:srgbClr val="EF612B"/>
                </a:solidFill>
              </a:defRPr>
            </a:pPr>
            <a:endParaRPr/>
          </a:p>
        </p:txBody>
      </p:sp>
      <p:sp>
        <p:nvSpPr>
          <p:cNvPr id="111" name="Shape 111"/>
          <p:cNvSpPr/>
          <p:nvPr/>
        </p:nvSpPr>
        <p:spPr>
          <a:xfrm>
            <a:off x="8953507" y="2123787"/>
            <a:ext cx="544129" cy="26425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l"/>
          </a:lstStyle>
          <a:p>
            <a:r>
              <a:t>CASB</a:t>
            </a:r>
          </a:p>
        </p:txBody>
      </p:sp>
      <p:sp>
        <p:nvSpPr>
          <p:cNvPr id="112" name="Shape 112"/>
          <p:cNvSpPr/>
          <p:nvPr/>
        </p:nvSpPr>
        <p:spPr>
          <a:xfrm>
            <a:off x="7616821" y="1563437"/>
            <a:ext cx="1007437" cy="44205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l"/>
            <a:r>
              <a:t>Cloud Based</a:t>
            </a:r>
          </a:p>
          <a:p>
            <a:pPr algn="l"/>
            <a:r>
              <a:t>IAM</a:t>
            </a:r>
          </a:p>
        </p:txBody>
      </p:sp>
      <p:pic>
        <p:nvPicPr>
          <p:cNvPr id="113" name="image12.png"/>
          <p:cNvPicPr>
            <a:picLocks noChangeAspect="1"/>
          </p:cNvPicPr>
          <p:nvPr/>
        </p:nvPicPr>
        <p:blipFill>
          <a:blip r:embed="rId2">
            <a:alphaModFix amt="70000"/>
            <a:extLst/>
          </a:blip>
          <a:stretch>
            <a:fillRect/>
          </a:stretch>
        </p:blipFill>
        <p:spPr>
          <a:xfrm>
            <a:off x="7327055" y="891657"/>
            <a:ext cx="1586969" cy="1586969"/>
          </a:xfrm>
          <a:prstGeom prst="rect">
            <a:avLst/>
          </a:prstGeom>
          <a:ln w="12700">
            <a:miter lim="400000"/>
          </a:ln>
        </p:spPr>
      </p:pic>
      <p:pic>
        <p:nvPicPr>
          <p:cNvPr id="114" name="image12.png"/>
          <p:cNvPicPr>
            <a:picLocks noChangeAspect="1"/>
          </p:cNvPicPr>
          <p:nvPr/>
        </p:nvPicPr>
        <p:blipFill>
          <a:blip r:embed="rId2">
            <a:alphaModFix amt="70000"/>
            <a:extLst/>
          </a:blip>
          <a:stretch>
            <a:fillRect/>
          </a:stretch>
        </p:blipFill>
        <p:spPr>
          <a:xfrm>
            <a:off x="1839195" y="1274914"/>
            <a:ext cx="1586968" cy="1586969"/>
          </a:xfrm>
          <a:prstGeom prst="rect">
            <a:avLst/>
          </a:prstGeom>
          <a:ln w="12700">
            <a:miter lim="400000"/>
          </a:ln>
        </p:spPr>
      </p:pic>
      <p:sp>
        <p:nvSpPr>
          <p:cNvPr id="115" name="Shape 115"/>
          <p:cNvSpPr/>
          <p:nvPr/>
        </p:nvSpPr>
        <p:spPr>
          <a:xfrm>
            <a:off x="2271859" y="2015013"/>
            <a:ext cx="666719" cy="26425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l"/>
          </a:lstStyle>
          <a:p>
            <a:r>
              <a:t>Extranet</a:t>
            </a:r>
          </a:p>
        </p:txBody>
      </p:sp>
      <p:pic>
        <p:nvPicPr>
          <p:cNvPr id="116" name="image24.png"/>
          <p:cNvPicPr>
            <a:picLocks noChangeAspect="1"/>
          </p:cNvPicPr>
          <p:nvPr/>
        </p:nvPicPr>
        <p:blipFill>
          <a:blip r:embed="rId3">
            <a:extLst/>
          </a:blip>
          <a:stretch>
            <a:fillRect/>
          </a:stretch>
        </p:blipFill>
        <p:spPr>
          <a:xfrm>
            <a:off x="3965454" y="1977643"/>
            <a:ext cx="442051" cy="442051"/>
          </a:xfrm>
          <a:prstGeom prst="rect">
            <a:avLst/>
          </a:prstGeom>
          <a:ln w="12700">
            <a:miter lim="400000"/>
          </a:ln>
        </p:spPr>
      </p:pic>
      <p:sp>
        <p:nvSpPr>
          <p:cNvPr id="117" name="Shape 117"/>
          <p:cNvSpPr/>
          <p:nvPr/>
        </p:nvSpPr>
        <p:spPr>
          <a:xfrm>
            <a:off x="3865820" y="2489993"/>
            <a:ext cx="641319" cy="26425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r>
              <a:t>Firewall</a:t>
            </a:r>
          </a:p>
        </p:txBody>
      </p:sp>
      <p:pic>
        <p:nvPicPr>
          <p:cNvPr id="118" name="image24.png"/>
          <p:cNvPicPr>
            <a:picLocks noChangeAspect="1"/>
          </p:cNvPicPr>
          <p:nvPr/>
        </p:nvPicPr>
        <p:blipFill>
          <a:blip r:embed="rId3">
            <a:extLst/>
          </a:blip>
          <a:stretch>
            <a:fillRect/>
          </a:stretch>
        </p:blipFill>
        <p:spPr>
          <a:xfrm>
            <a:off x="10668807" y="2296385"/>
            <a:ext cx="442051" cy="442052"/>
          </a:xfrm>
          <a:prstGeom prst="rect">
            <a:avLst/>
          </a:prstGeom>
          <a:ln w="12700">
            <a:miter lim="400000"/>
          </a:ln>
        </p:spPr>
      </p:pic>
      <p:pic>
        <p:nvPicPr>
          <p:cNvPr id="119" name="image24.png"/>
          <p:cNvPicPr>
            <a:picLocks noChangeAspect="1"/>
          </p:cNvPicPr>
          <p:nvPr/>
        </p:nvPicPr>
        <p:blipFill>
          <a:blip r:embed="rId3">
            <a:extLst/>
          </a:blip>
          <a:stretch>
            <a:fillRect/>
          </a:stretch>
        </p:blipFill>
        <p:spPr>
          <a:xfrm>
            <a:off x="11227606" y="2296385"/>
            <a:ext cx="442052" cy="442052"/>
          </a:xfrm>
          <a:prstGeom prst="rect">
            <a:avLst/>
          </a:prstGeom>
          <a:ln w="12700">
            <a:miter lim="400000"/>
          </a:ln>
        </p:spPr>
      </p:pic>
      <p:sp>
        <p:nvSpPr>
          <p:cNvPr id="120" name="Shape 120"/>
          <p:cNvSpPr/>
          <p:nvPr/>
        </p:nvSpPr>
        <p:spPr>
          <a:xfrm>
            <a:off x="9917234" y="2541522"/>
            <a:ext cx="641318" cy="44205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r>
              <a:t>Virtual</a:t>
            </a:r>
          </a:p>
          <a:p>
            <a:r>
              <a:t>Firewall</a:t>
            </a:r>
          </a:p>
        </p:txBody>
      </p:sp>
      <p:pic>
        <p:nvPicPr>
          <p:cNvPr id="121" name="Office.png"/>
          <p:cNvPicPr>
            <a:picLocks noChangeAspect="1"/>
          </p:cNvPicPr>
          <p:nvPr/>
        </p:nvPicPr>
        <p:blipFill>
          <a:blip r:embed="rId4">
            <a:extLst/>
          </a:blip>
          <a:stretch>
            <a:fillRect/>
          </a:stretch>
        </p:blipFill>
        <p:spPr>
          <a:xfrm>
            <a:off x="430136" y="1633515"/>
            <a:ext cx="869768" cy="869768"/>
          </a:xfrm>
          <a:prstGeom prst="rect">
            <a:avLst/>
          </a:prstGeom>
          <a:ln w="12700">
            <a:miter lim="400000"/>
          </a:ln>
        </p:spPr>
      </p:pic>
      <p:sp>
        <p:nvSpPr>
          <p:cNvPr id="122" name="Shape 122"/>
          <p:cNvSpPr/>
          <p:nvPr/>
        </p:nvSpPr>
        <p:spPr>
          <a:xfrm>
            <a:off x="216583" y="2489993"/>
            <a:ext cx="1296874" cy="26425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l"/>
          </a:lstStyle>
          <a:p>
            <a:r>
              <a:t>Regional Office 1</a:t>
            </a:r>
          </a:p>
        </p:txBody>
      </p:sp>
      <p:sp>
        <p:nvSpPr>
          <p:cNvPr id="123" name="Shape 123"/>
          <p:cNvSpPr/>
          <p:nvPr/>
        </p:nvSpPr>
        <p:spPr>
          <a:xfrm>
            <a:off x="7821725" y="2870430"/>
            <a:ext cx="565119" cy="44205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l">
              <a:defRPr>
                <a:solidFill>
                  <a:srgbClr val="0381C6"/>
                </a:solidFill>
              </a:defRPr>
            </a:lvl1pPr>
          </a:lstStyle>
          <a:p>
            <a:r>
              <a:t>Threat Intel.</a:t>
            </a:r>
          </a:p>
        </p:txBody>
      </p:sp>
      <p:pic>
        <p:nvPicPr>
          <p:cNvPr id="124" name="image12.png"/>
          <p:cNvPicPr>
            <a:picLocks noChangeAspect="1"/>
          </p:cNvPicPr>
          <p:nvPr/>
        </p:nvPicPr>
        <p:blipFill>
          <a:blip r:embed="rId2">
            <a:alphaModFix amt="70000"/>
            <a:extLst/>
          </a:blip>
          <a:stretch>
            <a:fillRect/>
          </a:stretch>
        </p:blipFill>
        <p:spPr>
          <a:xfrm>
            <a:off x="7403679" y="2297971"/>
            <a:ext cx="1586968" cy="1586969"/>
          </a:xfrm>
          <a:prstGeom prst="rect">
            <a:avLst/>
          </a:prstGeom>
          <a:ln w="12700">
            <a:miter lim="400000"/>
          </a:ln>
        </p:spPr>
      </p:pic>
      <p:sp>
        <p:nvSpPr>
          <p:cNvPr id="125" name="Shape 125"/>
          <p:cNvSpPr/>
          <p:nvPr/>
        </p:nvSpPr>
        <p:spPr>
          <a:xfrm>
            <a:off x="8811231" y="4679216"/>
            <a:ext cx="803283" cy="316491"/>
          </a:xfrm>
          <a:prstGeom prst="roundRect">
            <a:avLst>
              <a:gd name="adj" fmla="val 50000"/>
            </a:avLst>
          </a:prstGeom>
          <a:solidFill>
            <a:srgbClr val="FFFFFF"/>
          </a:solidFill>
          <a:ln w="25400">
            <a:solidFill>
              <a:srgbClr val="C6002B"/>
            </a:solidFill>
          </a:ln>
        </p:spPr>
        <p:txBody>
          <a:bodyPr lIns="45718" tIns="45718" rIns="45718" bIns="45718" anchor="ctr"/>
          <a:lstStyle/>
          <a:p>
            <a:pPr>
              <a:defRPr sz="1400" b="1">
                <a:solidFill>
                  <a:srgbClr val="EF612B"/>
                </a:solidFill>
              </a:defRPr>
            </a:pPr>
            <a:endParaRPr/>
          </a:p>
        </p:txBody>
      </p:sp>
      <p:sp>
        <p:nvSpPr>
          <p:cNvPr id="126" name="Shape 126"/>
          <p:cNvSpPr/>
          <p:nvPr/>
        </p:nvSpPr>
        <p:spPr>
          <a:xfrm>
            <a:off x="8953507" y="4705336"/>
            <a:ext cx="544129" cy="26425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l"/>
          </a:lstStyle>
          <a:p>
            <a:r>
              <a:t>CASB</a:t>
            </a:r>
          </a:p>
        </p:txBody>
      </p:sp>
      <p:sp>
        <p:nvSpPr>
          <p:cNvPr id="127" name="Shape 127"/>
          <p:cNvSpPr/>
          <p:nvPr/>
        </p:nvSpPr>
        <p:spPr>
          <a:xfrm>
            <a:off x="6984579" y="4679936"/>
            <a:ext cx="641319" cy="26425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l"/>
          </a:lstStyle>
          <a:p>
            <a:r>
              <a:t>Internet</a:t>
            </a:r>
          </a:p>
        </p:txBody>
      </p:sp>
      <p:pic>
        <p:nvPicPr>
          <p:cNvPr id="128" name="image12.png"/>
          <p:cNvPicPr>
            <a:picLocks noChangeAspect="1"/>
          </p:cNvPicPr>
          <p:nvPr/>
        </p:nvPicPr>
        <p:blipFill>
          <a:blip r:embed="rId2">
            <a:alphaModFix amt="70000"/>
            <a:extLst/>
          </a:blip>
          <a:stretch>
            <a:fillRect/>
          </a:stretch>
        </p:blipFill>
        <p:spPr>
          <a:xfrm>
            <a:off x="6566533" y="3895550"/>
            <a:ext cx="1586969" cy="1586969"/>
          </a:xfrm>
          <a:prstGeom prst="rect">
            <a:avLst/>
          </a:prstGeom>
          <a:ln w="12700">
            <a:miter lim="400000"/>
          </a:ln>
        </p:spPr>
      </p:pic>
      <p:sp>
        <p:nvSpPr>
          <p:cNvPr id="129" name="Shape 129"/>
          <p:cNvSpPr/>
          <p:nvPr/>
        </p:nvSpPr>
        <p:spPr>
          <a:xfrm>
            <a:off x="4446891" y="2250715"/>
            <a:ext cx="4381713" cy="1"/>
          </a:xfrm>
          <a:prstGeom prst="line">
            <a:avLst/>
          </a:prstGeom>
          <a:ln w="25400">
            <a:solidFill>
              <a:srgbClr val="C6002B"/>
            </a:solidFill>
            <a:miter lim="400000"/>
          </a:ln>
        </p:spPr>
        <p:txBody>
          <a:bodyPr lIns="45718" tIns="45718" rIns="45718" bIns="45718"/>
          <a:lstStyle/>
          <a:p>
            <a:pPr>
              <a:defRPr sz="1400" b="1">
                <a:solidFill>
                  <a:srgbClr val="EF612B"/>
                </a:solidFill>
              </a:defRPr>
            </a:pPr>
            <a:endParaRPr/>
          </a:p>
        </p:txBody>
      </p:sp>
      <p:sp>
        <p:nvSpPr>
          <p:cNvPr id="130" name="Shape 130"/>
          <p:cNvSpPr/>
          <p:nvPr/>
        </p:nvSpPr>
        <p:spPr>
          <a:xfrm>
            <a:off x="9622530" y="2250715"/>
            <a:ext cx="442051" cy="1"/>
          </a:xfrm>
          <a:prstGeom prst="line">
            <a:avLst/>
          </a:prstGeom>
          <a:ln w="25400">
            <a:solidFill>
              <a:srgbClr val="C6002B"/>
            </a:solidFill>
            <a:miter lim="400000"/>
          </a:ln>
        </p:spPr>
        <p:txBody>
          <a:bodyPr lIns="45718" tIns="45718" rIns="45718" bIns="45718"/>
          <a:lstStyle/>
          <a:p>
            <a:pPr>
              <a:defRPr sz="1400" b="1">
                <a:solidFill>
                  <a:srgbClr val="EF612B"/>
                </a:solidFill>
              </a:defRPr>
            </a:pPr>
            <a:endParaRPr/>
          </a:p>
        </p:txBody>
      </p:sp>
      <p:sp>
        <p:nvSpPr>
          <p:cNvPr id="131" name="Shape 131"/>
          <p:cNvSpPr/>
          <p:nvPr/>
        </p:nvSpPr>
        <p:spPr>
          <a:xfrm>
            <a:off x="1345779" y="2250715"/>
            <a:ext cx="544129" cy="1"/>
          </a:xfrm>
          <a:prstGeom prst="line">
            <a:avLst/>
          </a:prstGeom>
          <a:ln w="25400">
            <a:solidFill>
              <a:srgbClr val="C6002B"/>
            </a:solidFill>
            <a:miter lim="400000"/>
          </a:ln>
        </p:spPr>
        <p:txBody>
          <a:bodyPr lIns="45718" tIns="45718" rIns="45718" bIns="45718"/>
          <a:lstStyle/>
          <a:p>
            <a:pPr>
              <a:defRPr sz="1400" b="1">
                <a:solidFill>
                  <a:srgbClr val="EF612B"/>
                </a:solidFill>
              </a:defRPr>
            </a:pPr>
            <a:endParaRPr/>
          </a:p>
        </p:txBody>
      </p:sp>
      <p:sp>
        <p:nvSpPr>
          <p:cNvPr id="132" name="Shape 132"/>
          <p:cNvSpPr/>
          <p:nvPr/>
        </p:nvSpPr>
        <p:spPr>
          <a:xfrm flipV="1">
            <a:off x="7098533" y="1978883"/>
            <a:ext cx="1" cy="277030"/>
          </a:xfrm>
          <a:prstGeom prst="line">
            <a:avLst/>
          </a:prstGeom>
          <a:ln w="25400">
            <a:solidFill>
              <a:srgbClr val="C6002B"/>
            </a:solidFill>
            <a:miter lim="400000"/>
          </a:ln>
        </p:spPr>
        <p:txBody>
          <a:bodyPr lIns="45718" tIns="45718" rIns="45718" bIns="45718"/>
          <a:lstStyle/>
          <a:p>
            <a:pPr>
              <a:defRPr sz="1400" b="1">
                <a:solidFill>
                  <a:srgbClr val="EF612B"/>
                </a:solidFill>
              </a:defRPr>
            </a:pPr>
            <a:endParaRPr/>
          </a:p>
        </p:txBody>
      </p:sp>
      <p:sp>
        <p:nvSpPr>
          <p:cNvPr id="133" name="Shape 133"/>
          <p:cNvSpPr/>
          <p:nvPr/>
        </p:nvSpPr>
        <p:spPr>
          <a:xfrm flipV="1">
            <a:off x="9200171" y="2401093"/>
            <a:ext cx="1" cy="1443560"/>
          </a:xfrm>
          <a:prstGeom prst="line">
            <a:avLst/>
          </a:prstGeom>
          <a:ln w="25400">
            <a:solidFill>
              <a:srgbClr val="C6002B"/>
            </a:solidFill>
            <a:miter lim="400000"/>
          </a:ln>
        </p:spPr>
        <p:txBody>
          <a:bodyPr lIns="45718" tIns="45718" rIns="45718" bIns="45718"/>
          <a:lstStyle/>
          <a:p>
            <a:pPr>
              <a:defRPr sz="1400" b="1">
                <a:solidFill>
                  <a:srgbClr val="EF612B"/>
                </a:solidFill>
              </a:defRPr>
            </a:pPr>
            <a:endParaRPr/>
          </a:p>
        </p:txBody>
      </p:sp>
      <p:sp>
        <p:nvSpPr>
          <p:cNvPr id="134" name="Shape 134"/>
          <p:cNvSpPr/>
          <p:nvPr/>
        </p:nvSpPr>
        <p:spPr>
          <a:xfrm>
            <a:off x="9187156" y="3845835"/>
            <a:ext cx="828683" cy="1"/>
          </a:xfrm>
          <a:prstGeom prst="line">
            <a:avLst/>
          </a:prstGeom>
          <a:ln w="25400">
            <a:solidFill>
              <a:srgbClr val="C6002B"/>
            </a:solidFill>
            <a:miter lim="400000"/>
          </a:ln>
        </p:spPr>
        <p:txBody>
          <a:bodyPr lIns="45718" tIns="45718" rIns="45718" bIns="45718"/>
          <a:lstStyle/>
          <a:p>
            <a:pPr>
              <a:defRPr sz="1400" b="1">
                <a:solidFill>
                  <a:srgbClr val="EF612B"/>
                </a:solidFill>
              </a:defRPr>
            </a:pPr>
            <a:endParaRPr/>
          </a:p>
        </p:txBody>
      </p:sp>
      <p:sp>
        <p:nvSpPr>
          <p:cNvPr id="135" name="Shape 135"/>
          <p:cNvSpPr/>
          <p:nvPr/>
        </p:nvSpPr>
        <p:spPr>
          <a:xfrm>
            <a:off x="9609683" y="4837461"/>
            <a:ext cx="666718" cy="1"/>
          </a:xfrm>
          <a:prstGeom prst="line">
            <a:avLst/>
          </a:prstGeom>
          <a:ln w="25400">
            <a:solidFill>
              <a:srgbClr val="C6002B"/>
            </a:solidFill>
            <a:miter lim="400000"/>
          </a:ln>
        </p:spPr>
        <p:txBody>
          <a:bodyPr lIns="45718" tIns="45718" rIns="45718" bIns="45718"/>
          <a:lstStyle/>
          <a:p>
            <a:pPr>
              <a:defRPr sz="1400" b="1">
                <a:solidFill>
                  <a:srgbClr val="EF612B"/>
                </a:solidFill>
              </a:defRPr>
            </a:pPr>
            <a:endParaRPr/>
          </a:p>
        </p:txBody>
      </p:sp>
      <p:sp>
        <p:nvSpPr>
          <p:cNvPr id="136" name="Shape 136"/>
          <p:cNvSpPr/>
          <p:nvPr/>
        </p:nvSpPr>
        <p:spPr>
          <a:xfrm>
            <a:off x="8197163" y="4837461"/>
            <a:ext cx="618898" cy="1"/>
          </a:xfrm>
          <a:prstGeom prst="line">
            <a:avLst/>
          </a:prstGeom>
          <a:ln w="25400">
            <a:solidFill>
              <a:srgbClr val="C6002B"/>
            </a:solidFill>
            <a:miter lim="400000"/>
          </a:ln>
        </p:spPr>
        <p:txBody>
          <a:bodyPr lIns="45718" tIns="45718" rIns="45718" bIns="45718"/>
          <a:lstStyle/>
          <a:p>
            <a:pPr>
              <a:defRPr sz="1400" b="1">
                <a:solidFill>
                  <a:srgbClr val="EF612B"/>
                </a:solidFill>
              </a:defRPr>
            </a:pPr>
            <a:endParaRPr/>
          </a:p>
        </p:txBody>
      </p:sp>
      <p:sp>
        <p:nvSpPr>
          <p:cNvPr id="137" name="Shape 137"/>
          <p:cNvSpPr/>
          <p:nvPr/>
        </p:nvSpPr>
        <p:spPr>
          <a:xfrm flipV="1">
            <a:off x="7330638" y="5083333"/>
            <a:ext cx="1" cy="201723"/>
          </a:xfrm>
          <a:prstGeom prst="line">
            <a:avLst/>
          </a:prstGeom>
          <a:ln w="25400">
            <a:solidFill>
              <a:srgbClr val="C6002B"/>
            </a:solidFill>
            <a:miter lim="400000"/>
          </a:ln>
        </p:spPr>
        <p:txBody>
          <a:bodyPr lIns="45718" tIns="45718" rIns="45718" bIns="45718"/>
          <a:lstStyle/>
          <a:p>
            <a:pPr>
              <a:defRPr sz="1400" b="1">
                <a:solidFill>
                  <a:srgbClr val="EF612B"/>
                </a:solidFill>
              </a:defRPr>
            </a:pPr>
            <a:endParaRPr/>
          </a:p>
        </p:txBody>
      </p:sp>
      <p:sp>
        <p:nvSpPr>
          <p:cNvPr id="138" name="Shape 138"/>
          <p:cNvSpPr/>
          <p:nvPr/>
        </p:nvSpPr>
        <p:spPr>
          <a:xfrm>
            <a:off x="6590193" y="5277963"/>
            <a:ext cx="2160329" cy="1"/>
          </a:xfrm>
          <a:prstGeom prst="line">
            <a:avLst/>
          </a:prstGeom>
          <a:ln w="25400">
            <a:solidFill>
              <a:srgbClr val="C6002B"/>
            </a:solidFill>
            <a:miter lim="400000"/>
          </a:ln>
        </p:spPr>
        <p:txBody>
          <a:bodyPr lIns="45718" tIns="45718" rIns="45718" bIns="45718"/>
          <a:lstStyle/>
          <a:p>
            <a:pPr>
              <a:defRPr sz="1400" b="1">
                <a:solidFill>
                  <a:srgbClr val="EF612B"/>
                </a:solidFill>
              </a:defRPr>
            </a:pPr>
            <a:endParaRPr/>
          </a:p>
        </p:txBody>
      </p:sp>
      <p:sp>
        <p:nvSpPr>
          <p:cNvPr id="139" name="Shape 139"/>
          <p:cNvSpPr/>
          <p:nvPr/>
        </p:nvSpPr>
        <p:spPr>
          <a:xfrm flipV="1">
            <a:off x="8737821" y="5265263"/>
            <a:ext cx="1" cy="341892"/>
          </a:xfrm>
          <a:prstGeom prst="line">
            <a:avLst/>
          </a:prstGeom>
          <a:ln w="25400">
            <a:solidFill>
              <a:srgbClr val="C6002B"/>
            </a:solidFill>
            <a:miter lim="400000"/>
          </a:ln>
        </p:spPr>
        <p:txBody>
          <a:bodyPr lIns="45718" tIns="45718" rIns="45718" bIns="45718"/>
          <a:lstStyle/>
          <a:p>
            <a:pPr>
              <a:defRPr sz="1400" b="1">
                <a:solidFill>
                  <a:srgbClr val="EF612B"/>
                </a:solidFill>
              </a:defRPr>
            </a:pPr>
            <a:endParaRPr/>
          </a:p>
        </p:txBody>
      </p:sp>
      <p:sp>
        <p:nvSpPr>
          <p:cNvPr id="140" name="Shape 140"/>
          <p:cNvSpPr/>
          <p:nvPr/>
        </p:nvSpPr>
        <p:spPr>
          <a:xfrm flipV="1">
            <a:off x="6576939" y="5265263"/>
            <a:ext cx="1" cy="341892"/>
          </a:xfrm>
          <a:prstGeom prst="line">
            <a:avLst/>
          </a:prstGeom>
          <a:ln w="25400">
            <a:solidFill>
              <a:srgbClr val="C6002B"/>
            </a:solidFill>
            <a:miter lim="400000"/>
          </a:ln>
        </p:spPr>
        <p:txBody>
          <a:bodyPr lIns="45718" tIns="45718" rIns="45718" bIns="45718"/>
          <a:lstStyle/>
          <a:p>
            <a:pPr>
              <a:defRPr sz="1400" b="1">
                <a:solidFill>
                  <a:srgbClr val="EF612B"/>
                </a:solidFill>
              </a:defRPr>
            </a:pPr>
            <a:endParaRPr/>
          </a:p>
        </p:txBody>
      </p:sp>
      <p:sp>
        <p:nvSpPr>
          <p:cNvPr id="141" name="Shape 141"/>
          <p:cNvSpPr/>
          <p:nvPr/>
        </p:nvSpPr>
        <p:spPr>
          <a:xfrm>
            <a:off x="5570364" y="6368767"/>
            <a:ext cx="1270001" cy="518727"/>
          </a:xfrm>
          <a:prstGeom prst="rect">
            <a:avLst/>
          </a:prstGeom>
          <a:solidFill>
            <a:srgbClr val="F2F2F2"/>
          </a:solidFill>
          <a:ln w="12700">
            <a:miter lim="400000"/>
          </a:ln>
        </p:spPr>
        <p:txBody>
          <a:bodyPr lIns="45718" tIns="45718" rIns="45718" bIns="45718" anchor="ctr"/>
          <a:lstStyle/>
          <a:p>
            <a:pPr>
              <a:defRPr sz="1400" b="1">
                <a:solidFill>
                  <a:srgbClr val="EF612B"/>
                </a:solidFill>
              </a:defRPr>
            </a:pPr>
            <a:endParaRPr/>
          </a:p>
        </p:txBody>
      </p:sp>
      <p:pic>
        <p:nvPicPr>
          <p:cNvPr id="142" name="Office.png"/>
          <p:cNvPicPr>
            <a:picLocks noChangeAspect="1"/>
          </p:cNvPicPr>
          <p:nvPr/>
        </p:nvPicPr>
        <p:blipFill>
          <a:blip r:embed="rId4">
            <a:extLst/>
          </a:blip>
          <a:stretch>
            <a:fillRect/>
          </a:stretch>
        </p:blipFill>
        <p:spPr>
          <a:xfrm>
            <a:off x="6161765" y="5599484"/>
            <a:ext cx="869768" cy="869768"/>
          </a:xfrm>
          <a:prstGeom prst="rect">
            <a:avLst/>
          </a:prstGeom>
          <a:ln w="12700">
            <a:miter lim="400000"/>
          </a:ln>
        </p:spPr>
      </p:pic>
      <p:sp>
        <p:nvSpPr>
          <p:cNvPr id="143" name="Shape 143"/>
          <p:cNvSpPr/>
          <p:nvPr/>
        </p:nvSpPr>
        <p:spPr>
          <a:xfrm>
            <a:off x="5948212" y="6455962"/>
            <a:ext cx="1296874" cy="26425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l"/>
          </a:lstStyle>
          <a:p>
            <a:r>
              <a:t>Regional Office 1</a:t>
            </a:r>
          </a:p>
        </p:txBody>
      </p:sp>
      <p:sp>
        <p:nvSpPr>
          <p:cNvPr id="144" name="Shape 144"/>
          <p:cNvSpPr/>
          <p:nvPr/>
        </p:nvSpPr>
        <p:spPr>
          <a:xfrm>
            <a:off x="7730037" y="6455962"/>
            <a:ext cx="2663929" cy="26425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l"/>
          </a:lstStyle>
          <a:p>
            <a:r>
              <a:t>Remote Users - Mobile and Desktop</a:t>
            </a:r>
          </a:p>
        </p:txBody>
      </p:sp>
      <p:pic>
        <p:nvPicPr>
          <p:cNvPr id="145" name="Artboard 13 copy 30@4x.png"/>
          <p:cNvPicPr>
            <a:picLocks noChangeAspect="1"/>
          </p:cNvPicPr>
          <p:nvPr/>
        </p:nvPicPr>
        <p:blipFill>
          <a:blip r:embed="rId5">
            <a:extLst/>
          </a:blip>
          <a:stretch>
            <a:fillRect/>
          </a:stretch>
        </p:blipFill>
        <p:spPr>
          <a:xfrm>
            <a:off x="8457797" y="5635711"/>
            <a:ext cx="884040" cy="884039"/>
          </a:xfrm>
          <a:prstGeom prst="rect">
            <a:avLst/>
          </a:prstGeom>
          <a:ln w="12700">
            <a:miter lim="400000"/>
          </a:ln>
        </p:spPr>
      </p:pic>
      <p:sp>
        <p:nvSpPr>
          <p:cNvPr id="146" name="Shape 146"/>
          <p:cNvSpPr/>
          <p:nvPr/>
        </p:nvSpPr>
        <p:spPr>
          <a:xfrm>
            <a:off x="6043043" y="4837461"/>
            <a:ext cx="484104" cy="1"/>
          </a:xfrm>
          <a:prstGeom prst="line">
            <a:avLst/>
          </a:prstGeom>
          <a:ln w="25400">
            <a:solidFill>
              <a:srgbClr val="C6002B"/>
            </a:solidFill>
            <a:miter lim="400000"/>
          </a:ln>
        </p:spPr>
        <p:txBody>
          <a:bodyPr lIns="45718" tIns="45718" rIns="45718" bIns="45718"/>
          <a:lstStyle/>
          <a:p>
            <a:pPr>
              <a:defRPr sz="1400" b="1">
                <a:solidFill>
                  <a:srgbClr val="EF612B"/>
                </a:solidFill>
              </a:defRPr>
            </a:pPr>
            <a:endParaRPr/>
          </a:p>
        </p:txBody>
      </p:sp>
      <p:pic>
        <p:nvPicPr>
          <p:cNvPr id="147" name="image24.png"/>
          <p:cNvPicPr>
            <a:picLocks noChangeAspect="1"/>
          </p:cNvPicPr>
          <p:nvPr/>
        </p:nvPicPr>
        <p:blipFill>
          <a:blip r:embed="rId3">
            <a:extLst/>
          </a:blip>
          <a:stretch>
            <a:fillRect/>
          </a:stretch>
        </p:blipFill>
        <p:spPr>
          <a:xfrm>
            <a:off x="5544964" y="4591036"/>
            <a:ext cx="442051" cy="442052"/>
          </a:xfrm>
          <a:prstGeom prst="rect">
            <a:avLst/>
          </a:prstGeom>
          <a:ln w="12700">
            <a:miter lim="400000"/>
          </a:ln>
        </p:spPr>
      </p:pic>
      <p:sp>
        <p:nvSpPr>
          <p:cNvPr id="148" name="Shape 148"/>
          <p:cNvSpPr/>
          <p:nvPr/>
        </p:nvSpPr>
        <p:spPr>
          <a:xfrm>
            <a:off x="4943464" y="3840610"/>
            <a:ext cx="1719324" cy="61985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r>
              <a:t>Consolidated Firewall</a:t>
            </a:r>
          </a:p>
          <a:p>
            <a:r>
              <a:t>( Incl. IDS/IPS, Sandbox, Filtering, Etc.)</a:t>
            </a:r>
          </a:p>
        </p:txBody>
      </p:sp>
      <p:sp>
        <p:nvSpPr>
          <p:cNvPr id="149" name="Shape 149"/>
          <p:cNvSpPr/>
          <p:nvPr/>
        </p:nvSpPr>
        <p:spPr>
          <a:xfrm>
            <a:off x="2715680" y="2930022"/>
            <a:ext cx="2194925" cy="3760497"/>
          </a:xfrm>
          <a:prstGeom prst="rect">
            <a:avLst/>
          </a:prstGeom>
          <a:solidFill>
            <a:srgbClr val="FFFFFF"/>
          </a:solidFill>
          <a:ln w="12700">
            <a:miter lim="400000"/>
          </a:ln>
        </p:spPr>
        <p:txBody>
          <a:bodyPr lIns="45718" tIns="45718" rIns="45718" bIns="45718" anchor="ctr"/>
          <a:lstStyle/>
          <a:p>
            <a:pPr>
              <a:defRPr sz="1400" b="1">
                <a:solidFill>
                  <a:srgbClr val="EF612B"/>
                </a:solidFill>
              </a:defRPr>
            </a:pPr>
            <a:endParaRPr/>
          </a:p>
        </p:txBody>
      </p:sp>
      <p:sp>
        <p:nvSpPr>
          <p:cNvPr id="150" name="Shape 150"/>
          <p:cNvSpPr/>
          <p:nvPr/>
        </p:nvSpPr>
        <p:spPr>
          <a:xfrm>
            <a:off x="3043558" y="4837461"/>
            <a:ext cx="2464379" cy="1"/>
          </a:xfrm>
          <a:prstGeom prst="line">
            <a:avLst/>
          </a:prstGeom>
          <a:ln w="25400">
            <a:solidFill>
              <a:srgbClr val="C6002B"/>
            </a:solidFill>
            <a:miter lim="400000"/>
          </a:ln>
        </p:spPr>
        <p:txBody>
          <a:bodyPr lIns="45718" tIns="45718" rIns="45718" bIns="45718"/>
          <a:lstStyle/>
          <a:p>
            <a:pPr>
              <a:defRPr sz="1400" b="1">
                <a:solidFill>
                  <a:srgbClr val="EF612B"/>
                </a:solidFill>
              </a:defRPr>
            </a:pPr>
            <a:endParaRPr/>
          </a:p>
        </p:txBody>
      </p:sp>
      <p:sp>
        <p:nvSpPr>
          <p:cNvPr id="151" name="Shape 151"/>
          <p:cNvSpPr/>
          <p:nvPr/>
        </p:nvSpPr>
        <p:spPr>
          <a:xfrm flipV="1">
            <a:off x="4349327" y="4666516"/>
            <a:ext cx="1" cy="341892"/>
          </a:xfrm>
          <a:prstGeom prst="line">
            <a:avLst/>
          </a:prstGeom>
          <a:ln w="25400">
            <a:solidFill>
              <a:srgbClr val="C6002B"/>
            </a:solidFill>
            <a:miter lim="400000"/>
          </a:ln>
        </p:spPr>
        <p:txBody>
          <a:bodyPr lIns="45718" tIns="45718" rIns="45718" bIns="45718"/>
          <a:lstStyle/>
          <a:p>
            <a:pPr>
              <a:defRPr sz="1400" b="1">
                <a:solidFill>
                  <a:srgbClr val="EF612B"/>
                </a:solidFill>
              </a:defRPr>
            </a:pPr>
            <a:endParaRPr/>
          </a:p>
        </p:txBody>
      </p:sp>
      <p:pic>
        <p:nvPicPr>
          <p:cNvPr id="152" name="Big_Server.png"/>
          <p:cNvPicPr>
            <a:picLocks noChangeAspect="1"/>
          </p:cNvPicPr>
          <p:nvPr/>
        </p:nvPicPr>
        <p:blipFill>
          <a:blip r:embed="rId6">
            <a:extLst/>
          </a:blip>
          <a:stretch>
            <a:fillRect/>
          </a:stretch>
        </p:blipFill>
        <p:spPr>
          <a:xfrm>
            <a:off x="3046118" y="3872454"/>
            <a:ext cx="725542" cy="756636"/>
          </a:xfrm>
          <a:prstGeom prst="rect">
            <a:avLst/>
          </a:prstGeom>
          <a:ln w="12700">
            <a:miter lim="400000"/>
          </a:ln>
        </p:spPr>
      </p:pic>
      <p:pic>
        <p:nvPicPr>
          <p:cNvPr id="153" name="Big_Server.png"/>
          <p:cNvPicPr>
            <a:picLocks noChangeAspect="1"/>
          </p:cNvPicPr>
          <p:nvPr/>
        </p:nvPicPr>
        <p:blipFill>
          <a:blip r:embed="rId6">
            <a:extLst/>
          </a:blip>
          <a:stretch>
            <a:fillRect/>
          </a:stretch>
        </p:blipFill>
        <p:spPr>
          <a:xfrm>
            <a:off x="4011418" y="3872454"/>
            <a:ext cx="725542" cy="756636"/>
          </a:xfrm>
          <a:prstGeom prst="rect">
            <a:avLst/>
          </a:prstGeom>
          <a:ln w="12700">
            <a:miter lim="400000"/>
          </a:ln>
        </p:spPr>
      </p:pic>
      <p:pic>
        <p:nvPicPr>
          <p:cNvPr id="154" name="Big_Server.png"/>
          <p:cNvPicPr>
            <a:picLocks noChangeAspect="1"/>
          </p:cNvPicPr>
          <p:nvPr/>
        </p:nvPicPr>
        <p:blipFill>
          <a:blip r:embed="rId6">
            <a:extLst/>
          </a:blip>
          <a:stretch>
            <a:fillRect/>
          </a:stretch>
        </p:blipFill>
        <p:spPr>
          <a:xfrm>
            <a:off x="3046118" y="5045012"/>
            <a:ext cx="725541" cy="756637"/>
          </a:xfrm>
          <a:prstGeom prst="rect">
            <a:avLst/>
          </a:prstGeom>
          <a:ln w="12700">
            <a:miter lim="400000"/>
          </a:ln>
        </p:spPr>
      </p:pic>
      <p:pic>
        <p:nvPicPr>
          <p:cNvPr id="155" name="Big_Server.png"/>
          <p:cNvPicPr>
            <a:picLocks noChangeAspect="1"/>
          </p:cNvPicPr>
          <p:nvPr/>
        </p:nvPicPr>
        <p:blipFill>
          <a:blip r:embed="rId6">
            <a:extLst/>
          </a:blip>
          <a:stretch>
            <a:fillRect/>
          </a:stretch>
        </p:blipFill>
        <p:spPr>
          <a:xfrm>
            <a:off x="4011418" y="5045012"/>
            <a:ext cx="725542" cy="756637"/>
          </a:xfrm>
          <a:prstGeom prst="rect">
            <a:avLst/>
          </a:prstGeom>
          <a:ln w="12700">
            <a:miter lim="400000"/>
          </a:ln>
        </p:spPr>
      </p:pic>
      <p:sp>
        <p:nvSpPr>
          <p:cNvPr id="156" name="Shape 156"/>
          <p:cNvSpPr/>
          <p:nvPr/>
        </p:nvSpPr>
        <p:spPr>
          <a:xfrm>
            <a:off x="3020949" y="3249462"/>
            <a:ext cx="734148" cy="61985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r>
              <a:t>Access Policy</a:t>
            </a:r>
          </a:p>
          <a:p>
            <a:r>
              <a:t>Manager</a:t>
            </a:r>
          </a:p>
        </p:txBody>
      </p:sp>
      <p:sp>
        <p:nvSpPr>
          <p:cNvPr id="157" name="Shape 157"/>
          <p:cNvSpPr/>
          <p:nvPr/>
        </p:nvSpPr>
        <p:spPr>
          <a:xfrm>
            <a:off x="3982254" y="3249462"/>
            <a:ext cx="734147" cy="61985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r>
              <a:t>Remote</a:t>
            </a:r>
          </a:p>
          <a:p>
            <a:r>
              <a:t>Access</a:t>
            </a:r>
          </a:p>
          <a:p>
            <a:r>
              <a:t>Gateway</a:t>
            </a:r>
          </a:p>
        </p:txBody>
      </p:sp>
      <p:sp>
        <p:nvSpPr>
          <p:cNvPr id="158" name="Shape 158"/>
          <p:cNvSpPr/>
          <p:nvPr/>
        </p:nvSpPr>
        <p:spPr>
          <a:xfrm flipV="1">
            <a:off x="3364656" y="4666516"/>
            <a:ext cx="1" cy="341892"/>
          </a:xfrm>
          <a:prstGeom prst="line">
            <a:avLst/>
          </a:prstGeom>
          <a:ln w="25400">
            <a:solidFill>
              <a:srgbClr val="C6002B"/>
            </a:solidFill>
            <a:miter lim="400000"/>
          </a:ln>
        </p:spPr>
        <p:txBody>
          <a:bodyPr lIns="45718" tIns="45718" rIns="45718" bIns="45718"/>
          <a:lstStyle/>
          <a:p>
            <a:pPr>
              <a:defRPr sz="1400" b="1">
                <a:solidFill>
                  <a:srgbClr val="EF612B"/>
                </a:solidFill>
              </a:defRPr>
            </a:pPr>
            <a:endParaRPr/>
          </a:p>
        </p:txBody>
      </p:sp>
      <p:sp>
        <p:nvSpPr>
          <p:cNvPr id="159" name="Shape 159"/>
          <p:cNvSpPr/>
          <p:nvPr/>
        </p:nvSpPr>
        <p:spPr>
          <a:xfrm>
            <a:off x="3020949" y="5856705"/>
            <a:ext cx="734148" cy="44205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r>
              <a:t>Analytics/Siem</a:t>
            </a:r>
          </a:p>
        </p:txBody>
      </p:sp>
      <p:sp>
        <p:nvSpPr>
          <p:cNvPr id="160" name="Shape 160"/>
          <p:cNvSpPr/>
          <p:nvPr/>
        </p:nvSpPr>
        <p:spPr>
          <a:xfrm>
            <a:off x="3860121" y="5856705"/>
            <a:ext cx="1028136" cy="61985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r>
              <a:t>Mobile</a:t>
            </a:r>
          </a:p>
          <a:p>
            <a:r>
              <a:t>Device</a:t>
            </a:r>
          </a:p>
          <a:p>
            <a:r>
              <a:t>Management</a:t>
            </a:r>
          </a:p>
        </p:txBody>
      </p:sp>
      <p:sp>
        <p:nvSpPr>
          <p:cNvPr id="161" name="Shape 161"/>
          <p:cNvSpPr/>
          <p:nvPr/>
        </p:nvSpPr>
        <p:spPr>
          <a:xfrm>
            <a:off x="2845689" y="2990747"/>
            <a:ext cx="2001416" cy="26425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b="1">
                <a:solidFill>
                  <a:srgbClr val="000000"/>
                </a:solidFill>
              </a:defRPr>
            </a:lvl1pPr>
          </a:lstStyle>
          <a:p>
            <a:r>
              <a:t>Demilitarized Zone (DMZ)</a:t>
            </a:r>
          </a:p>
        </p:txBody>
      </p:sp>
      <p:sp>
        <p:nvSpPr>
          <p:cNvPr id="162" name="Shape 162"/>
          <p:cNvSpPr/>
          <p:nvPr/>
        </p:nvSpPr>
        <p:spPr>
          <a:xfrm>
            <a:off x="294516" y="2930022"/>
            <a:ext cx="2194925" cy="3760497"/>
          </a:xfrm>
          <a:prstGeom prst="rect">
            <a:avLst/>
          </a:prstGeom>
          <a:solidFill>
            <a:srgbClr val="FFFFFF"/>
          </a:solidFill>
          <a:ln w="12700">
            <a:miter lim="400000"/>
          </a:ln>
        </p:spPr>
        <p:txBody>
          <a:bodyPr lIns="45718" tIns="45718" rIns="45718" bIns="45718" anchor="ctr"/>
          <a:lstStyle/>
          <a:p>
            <a:pPr>
              <a:defRPr sz="1400" b="1">
                <a:solidFill>
                  <a:srgbClr val="EF612B"/>
                </a:solidFill>
              </a:defRPr>
            </a:pPr>
            <a:endParaRPr/>
          </a:p>
        </p:txBody>
      </p:sp>
      <p:sp>
        <p:nvSpPr>
          <p:cNvPr id="163" name="Shape 163"/>
          <p:cNvSpPr/>
          <p:nvPr/>
        </p:nvSpPr>
        <p:spPr>
          <a:xfrm>
            <a:off x="391270" y="2990747"/>
            <a:ext cx="2001416" cy="26425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b="1">
                <a:solidFill>
                  <a:srgbClr val="000000"/>
                </a:solidFill>
              </a:defRPr>
            </a:lvl1pPr>
          </a:lstStyle>
          <a:p>
            <a:r>
              <a:t>Internal Network</a:t>
            </a:r>
          </a:p>
        </p:txBody>
      </p:sp>
      <p:pic>
        <p:nvPicPr>
          <p:cNvPr id="164" name="image24.png"/>
          <p:cNvPicPr>
            <a:picLocks noChangeAspect="1"/>
          </p:cNvPicPr>
          <p:nvPr/>
        </p:nvPicPr>
        <p:blipFill>
          <a:blip r:embed="rId3">
            <a:extLst/>
          </a:blip>
          <a:stretch>
            <a:fillRect/>
          </a:stretch>
        </p:blipFill>
        <p:spPr>
          <a:xfrm>
            <a:off x="2546754" y="4591036"/>
            <a:ext cx="442051" cy="442052"/>
          </a:xfrm>
          <a:prstGeom prst="rect">
            <a:avLst/>
          </a:prstGeom>
          <a:ln w="12700">
            <a:miter lim="400000"/>
          </a:ln>
        </p:spPr>
      </p:pic>
      <p:sp>
        <p:nvSpPr>
          <p:cNvPr id="165" name="Shape 165"/>
          <p:cNvSpPr/>
          <p:nvPr/>
        </p:nvSpPr>
        <p:spPr>
          <a:xfrm>
            <a:off x="1765198" y="4837461"/>
            <a:ext cx="734147" cy="1"/>
          </a:xfrm>
          <a:prstGeom prst="line">
            <a:avLst/>
          </a:prstGeom>
          <a:ln w="25400">
            <a:solidFill>
              <a:srgbClr val="C6002B"/>
            </a:solidFill>
            <a:miter lim="400000"/>
          </a:ln>
        </p:spPr>
        <p:txBody>
          <a:bodyPr lIns="45718" tIns="45718" rIns="45718" bIns="45718"/>
          <a:lstStyle/>
          <a:p>
            <a:pPr>
              <a:defRPr sz="1400" b="1">
                <a:solidFill>
                  <a:srgbClr val="EF612B"/>
                </a:solidFill>
              </a:defRPr>
            </a:pPr>
            <a:endParaRPr/>
          </a:p>
        </p:txBody>
      </p:sp>
      <p:pic>
        <p:nvPicPr>
          <p:cNvPr id="166" name="image24.png"/>
          <p:cNvPicPr>
            <a:picLocks noChangeAspect="1"/>
          </p:cNvPicPr>
          <p:nvPr/>
        </p:nvPicPr>
        <p:blipFill>
          <a:blip r:embed="rId3">
            <a:extLst/>
          </a:blip>
          <a:stretch>
            <a:fillRect/>
          </a:stretch>
        </p:blipFill>
        <p:spPr>
          <a:xfrm>
            <a:off x="1263784" y="4591036"/>
            <a:ext cx="442051" cy="442052"/>
          </a:xfrm>
          <a:prstGeom prst="rect">
            <a:avLst/>
          </a:prstGeom>
          <a:ln w="12700">
            <a:miter lim="400000"/>
          </a:ln>
        </p:spPr>
      </p:pic>
      <p:sp>
        <p:nvSpPr>
          <p:cNvPr id="167" name="Shape 167"/>
          <p:cNvSpPr/>
          <p:nvPr/>
        </p:nvSpPr>
        <p:spPr>
          <a:xfrm>
            <a:off x="3375450" y="2250715"/>
            <a:ext cx="544129" cy="1"/>
          </a:xfrm>
          <a:prstGeom prst="line">
            <a:avLst/>
          </a:prstGeom>
          <a:ln w="25400">
            <a:solidFill>
              <a:srgbClr val="C6002B"/>
            </a:solidFill>
            <a:miter lim="400000"/>
          </a:ln>
        </p:spPr>
        <p:txBody>
          <a:bodyPr lIns="45718" tIns="45718" rIns="45718" bIns="45718"/>
          <a:lstStyle/>
          <a:p>
            <a:pPr>
              <a:defRPr sz="1400" b="1">
                <a:solidFill>
                  <a:srgbClr val="EF612B"/>
                </a:solidFill>
              </a:defRPr>
            </a:pPr>
            <a:endParaRPr/>
          </a:p>
        </p:txBody>
      </p:sp>
      <p:sp>
        <p:nvSpPr>
          <p:cNvPr id="168" name="Shape 168"/>
          <p:cNvSpPr/>
          <p:nvPr/>
        </p:nvSpPr>
        <p:spPr>
          <a:xfrm flipV="1">
            <a:off x="2379620" y="2449152"/>
            <a:ext cx="1" cy="2382478"/>
          </a:xfrm>
          <a:prstGeom prst="line">
            <a:avLst/>
          </a:prstGeom>
          <a:ln w="25400">
            <a:solidFill>
              <a:srgbClr val="C6002B"/>
            </a:solidFill>
            <a:miter lim="400000"/>
          </a:ln>
        </p:spPr>
        <p:txBody>
          <a:bodyPr lIns="45718" tIns="45718" rIns="45718" bIns="45718"/>
          <a:lstStyle/>
          <a:p>
            <a:pPr>
              <a:defRPr sz="1400" b="1">
                <a:solidFill>
                  <a:srgbClr val="EF612B"/>
                </a:solidFill>
              </a:defRPr>
            </a:pPr>
            <a:endParaRPr/>
          </a:p>
        </p:txBody>
      </p:sp>
      <p:pic>
        <p:nvPicPr>
          <p:cNvPr id="169" name="Big_Server.png"/>
          <p:cNvPicPr>
            <a:picLocks noChangeAspect="1"/>
          </p:cNvPicPr>
          <p:nvPr/>
        </p:nvPicPr>
        <p:blipFill>
          <a:blip r:embed="rId6">
            <a:extLst/>
          </a:blip>
          <a:stretch>
            <a:fillRect/>
          </a:stretch>
        </p:blipFill>
        <p:spPr>
          <a:xfrm>
            <a:off x="1623718" y="5467574"/>
            <a:ext cx="725542" cy="756636"/>
          </a:xfrm>
          <a:prstGeom prst="rect">
            <a:avLst/>
          </a:prstGeom>
          <a:ln w="12700">
            <a:miter lim="400000"/>
          </a:ln>
        </p:spPr>
      </p:pic>
      <p:pic>
        <p:nvPicPr>
          <p:cNvPr id="170" name="Big_Server.png"/>
          <p:cNvPicPr>
            <a:picLocks noChangeAspect="1"/>
          </p:cNvPicPr>
          <p:nvPr/>
        </p:nvPicPr>
        <p:blipFill>
          <a:blip r:embed="rId6">
            <a:extLst/>
          </a:blip>
          <a:stretch>
            <a:fillRect/>
          </a:stretch>
        </p:blipFill>
        <p:spPr>
          <a:xfrm>
            <a:off x="502249" y="5467574"/>
            <a:ext cx="725542" cy="756636"/>
          </a:xfrm>
          <a:prstGeom prst="rect">
            <a:avLst/>
          </a:prstGeom>
          <a:ln w="12700">
            <a:miter lim="400000"/>
          </a:ln>
        </p:spPr>
      </p:pic>
      <p:sp>
        <p:nvSpPr>
          <p:cNvPr id="171" name="Shape 171"/>
          <p:cNvSpPr/>
          <p:nvPr/>
        </p:nvSpPr>
        <p:spPr>
          <a:xfrm flipV="1">
            <a:off x="1484809" y="5119717"/>
            <a:ext cx="1" cy="154354"/>
          </a:xfrm>
          <a:prstGeom prst="line">
            <a:avLst/>
          </a:prstGeom>
          <a:ln w="25400">
            <a:solidFill>
              <a:srgbClr val="C6002B"/>
            </a:solidFill>
            <a:miter lim="400000"/>
          </a:ln>
        </p:spPr>
        <p:txBody>
          <a:bodyPr lIns="45718" tIns="45718" rIns="45718" bIns="45718"/>
          <a:lstStyle/>
          <a:p>
            <a:pPr>
              <a:defRPr sz="1400" b="1">
                <a:solidFill>
                  <a:srgbClr val="EF612B"/>
                </a:solidFill>
              </a:defRPr>
            </a:pPr>
            <a:endParaRPr/>
          </a:p>
        </p:txBody>
      </p:sp>
      <p:sp>
        <p:nvSpPr>
          <p:cNvPr id="172" name="Shape 172"/>
          <p:cNvSpPr/>
          <p:nvPr/>
        </p:nvSpPr>
        <p:spPr>
          <a:xfrm>
            <a:off x="763362" y="5277963"/>
            <a:ext cx="1257232" cy="1"/>
          </a:xfrm>
          <a:prstGeom prst="line">
            <a:avLst/>
          </a:prstGeom>
          <a:ln w="25400">
            <a:solidFill>
              <a:srgbClr val="C6002B"/>
            </a:solidFill>
            <a:miter lim="400000"/>
          </a:ln>
        </p:spPr>
        <p:txBody>
          <a:bodyPr lIns="45718" tIns="45718" rIns="45718" bIns="45718"/>
          <a:lstStyle/>
          <a:p>
            <a:pPr>
              <a:defRPr sz="1400" b="1">
                <a:solidFill>
                  <a:srgbClr val="EF612B"/>
                </a:solidFill>
              </a:defRPr>
            </a:pPr>
            <a:endParaRPr/>
          </a:p>
        </p:txBody>
      </p:sp>
      <p:sp>
        <p:nvSpPr>
          <p:cNvPr id="173" name="Shape 173"/>
          <p:cNvSpPr/>
          <p:nvPr/>
        </p:nvSpPr>
        <p:spPr>
          <a:xfrm flipV="1">
            <a:off x="2007893" y="5269273"/>
            <a:ext cx="1" cy="154354"/>
          </a:xfrm>
          <a:prstGeom prst="line">
            <a:avLst/>
          </a:prstGeom>
          <a:ln w="25400">
            <a:solidFill>
              <a:srgbClr val="C6002B"/>
            </a:solidFill>
            <a:miter lim="400000"/>
          </a:ln>
        </p:spPr>
        <p:txBody>
          <a:bodyPr lIns="45718" tIns="45718" rIns="45718" bIns="45718"/>
          <a:lstStyle/>
          <a:p>
            <a:pPr>
              <a:defRPr sz="1400" b="1">
                <a:solidFill>
                  <a:srgbClr val="EF612B"/>
                </a:solidFill>
              </a:defRPr>
            </a:pPr>
            <a:endParaRPr/>
          </a:p>
        </p:txBody>
      </p:sp>
      <p:sp>
        <p:nvSpPr>
          <p:cNvPr id="174" name="Shape 174"/>
          <p:cNvSpPr/>
          <p:nvPr/>
        </p:nvSpPr>
        <p:spPr>
          <a:xfrm flipV="1">
            <a:off x="774810" y="5269273"/>
            <a:ext cx="1" cy="154354"/>
          </a:xfrm>
          <a:prstGeom prst="line">
            <a:avLst/>
          </a:prstGeom>
          <a:ln w="25400">
            <a:solidFill>
              <a:srgbClr val="C6002B"/>
            </a:solidFill>
            <a:miter lim="400000"/>
          </a:ln>
        </p:spPr>
        <p:txBody>
          <a:bodyPr lIns="45718" tIns="45718" rIns="45718" bIns="45718"/>
          <a:lstStyle/>
          <a:p>
            <a:pPr>
              <a:defRPr sz="1400" b="1">
                <a:solidFill>
                  <a:srgbClr val="EF612B"/>
                </a:solidFill>
              </a:defRPr>
            </a:pPr>
            <a:endParaRPr/>
          </a:p>
        </p:txBody>
      </p:sp>
      <p:sp>
        <p:nvSpPr>
          <p:cNvPr id="175" name="Shape 175"/>
          <p:cNvSpPr/>
          <p:nvPr/>
        </p:nvSpPr>
        <p:spPr>
          <a:xfrm>
            <a:off x="351966" y="6222465"/>
            <a:ext cx="845689" cy="26425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r>
              <a:t>PAM</a:t>
            </a:r>
          </a:p>
        </p:txBody>
      </p:sp>
      <p:sp>
        <p:nvSpPr>
          <p:cNvPr id="176" name="Shape 176"/>
          <p:cNvSpPr/>
          <p:nvPr/>
        </p:nvSpPr>
        <p:spPr>
          <a:xfrm>
            <a:off x="1402602" y="6222465"/>
            <a:ext cx="1028136" cy="26425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r>
              <a:t>Data Center</a:t>
            </a:r>
          </a:p>
        </p:txBody>
      </p:sp>
      <p:sp>
        <p:nvSpPr>
          <p:cNvPr id="177" name="Shape 177"/>
          <p:cNvSpPr/>
          <p:nvPr/>
        </p:nvSpPr>
        <p:spPr>
          <a:xfrm>
            <a:off x="386702" y="4588171"/>
            <a:ext cx="845689" cy="44205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r>
              <a:t>East-West</a:t>
            </a:r>
          </a:p>
          <a:p>
            <a:r>
              <a:t>Firewall</a:t>
            </a:r>
          </a:p>
        </p:txBody>
      </p:sp>
      <p:pic>
        <p:nvPicPr>
          <p:cNvPr id="178" name="Artboard 13 copy 30@4x.png"/>
          <p:cNvPicPr>
            <a:picLocks noChangeAspect="1"/>
          </p:cNvPicPr>
          <p:nvPr/>
        </p:nvPicPr>
        <p:blipFill>
          <a:blip r:embed="rId5">
            <a:extLst/>
          </a:blip>
          <a:stretch>
            <a:fillRect/>
          </a:stretch>
        </p:blipFill>
        <p:spPr>
          <a:xfrm>
            <a:off x="960103" y="3243945"/>
            <a:ext cx="884040" cy="884039"/>
          </a:xfrm>
          <a:prstGeom prst="rect">
            <a:avLst/>
          </a:prstGeom>
          <a:ln w="12700">
            <a:miter lim="400000"/>
          </a:ln>
        </p:spPr>
      </p:pic>
      <p:sp>
        <p:nvSpPr>
          <p:cNvPr id="179" name="Shape 179"/>
          <p:cNvSpPr/>
          <p:nvPr/>
        </p:nvSpPr>
        <p:spPr>
          <a:xfrm flipV="1">
            <a:off x="1484809" y="4380084"/>
            <a:ext cx="1" cy="140158"/>
          </a:xfrm>
          <a:prstGeom prst="line">
            <a:avLst/>
          </a:prstGeom>
          <a:ln w="25400">
            <a:solidFill>
              <a:srgbClr val="C6002B"/>
            </a:solidFill>
            <a:miter lim="400000"/>
          </a:ln>
        </p:spPr>
        <p:txBody>
          <a:bodyPr lIns="45718" tIns="45718" rIns="45718" bIns="45718"/>
          <a:lstStyle/>
          <a:p>
            <a:pPr>
              <a:defRPr sz="1400" b="1">
                <a:solidFill>
                  <a:srgbClr val="EF612B"/>
                </a:solidFill>
              </a:defRPr>
            </a:pPr>
            <a:endParaRPr/>
          </a:p>
        </p:txBody>
      </p:sp>
      <p:sp>
        <p:nvSpPr>
          <p:cNvPr id="180" name="Shape 180"/>
          <p:cNvSpPr/>
          <p:nvPr/>
        </p:nvSpPr>
        <p:spPr>
          <a:xfrm>
            <a:off x="1027796" y="4061514"/>
            <a:ext cx="845689" cy="26425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r>
              <a:t>Endpoint</a:t>
            </a:r>
          </a:p>
        </p:txBody>
      </p:sp>
      <p:sp>
        <p:nvSpPr>
          <p:cNvPr id="181" name="Shape 181"/>
          <p:cNvSpPr/>
          <p:nvPr/>
        </p:nvSpPr>
        <p:spPr>
          <a:xfrm flipV="1">
            <a:off x="8053484" y="2467618"/>
            <a:ext cx="1" cy="113253"/>
          </a:xfrm>
          <a:prstGeom prst="line">
            <a:avLst/>
          </a:prstGeom>
          <a:ln w="12700">
            <a:solidFill>
              <a:srgbClr val="0381C6"/>
            </a:solidFill>
            <a:miter lim="400000"/>
          </a:ln>
        </p:spPr>
        <p:txBody>
          <a:bodyPr lIns="45718" tIns="45718" rIns="45718" bIns="45718"/>
          <a:lstStyle/>
          <a:p>
            <a:pPr>
              <a:defRPr sz="1400" b="1">
                <a:solidFill>
                  <a:srgbClr val="EF612B"/>
                </a:solidFill>
              </a:defRPr>
            </a:pPr>
            <a:endParaRPr/>
          </a:p>
        </p:txBody>
      </p:sp>
      <p:sp>
        <p:nvSpPr>
          <p:cNvPr id="182" name="Shape 182"/>
          <p:cNvSpPr/>
          <p:nvPr/>
        </p:nvSpPr>
        <p:spPr>
          <a:xfrm>
            <a:off x="4689073" y="2478814"/>
            <a:ext cx="5832499" cy="1"/>
          </a:xfrm>
          <a:prstGeom prst="line">
            <a:avLst/>
          </a:prstGeom>
          <a:ln w="12700">
            <a:solidFill>
              <a:srgbClr val="0381C6"/>
            </a:solidFill>
            <a:miter lim="400000"/>
          </a:ln>
        </p:spPr>
        <p:txBody>
          <a:bodyPr lIns="45718" tIns="45718" rIns="45718" bIns="45718"/>
          <a:lstStyle/>
          <a:p>
            <a:pPr>
              <a:defRPr sz="1400" b="1">
                <a:solidFill>
                  <a:srgbClr val="EF612B"/>
                </a:solidFill>
              </a:defRPr>
            </a:pPr>
            <a:endParaRPr/>
          </a:p>
        </p:txBody>
      </p:sp>
      <p:sp>
        <p:nvSpPr>
          <p:cNvPr id="183" name="Shape 183"/>
          <p:cNvSpPr/>
          <p:nvPr/>
        </p:nvSpPr>
        <p:spPr>
          <a:xfrm flipV="1">
            <a:off x="4697956" y="2467618"/>
            <a:ext cx="1" cy="341892"/>
          </a:xfrm>
          <a:prstGeom prst="line">
            <a:avLst/>
          </a:prstGeom>
          <a:ln w="12700">
            <a:solidFill>
              <a:srgbClr val="0381C6"/>
            </a:solidFill>
            <a:miter lim="400000"/>
          </a:ln>
        </p:spPr>
        <p:txBody>
          <a:bodyPr lIns="45718" tIns="45718" rIns="45718" bIns="45718"/>
          <a:lstStyle/>
          <a:p>
            <a:pPr>
              <a:defRPr sz="1400" b="1">
                <a:solidFill>
                  <a:srgbClr val="EF612B"/>
                </a:solidFill>
              </a:defRPr>
            </a:pPr>
            <a:endParaRPr/>
          </a:p>
        </p:txBody>
      </p:sp>
      <p:sp>
        <p:nvSpPr>
          <p:cNvPr id="184" name="Shape 184"/>
          <p:cNvSpPr/>
          <p:nvPr/>
        </p:nvSpPr>
        <p:spPr>
          <a:xfrm>
            <a:off x="4689073" y="2473968"/>
            <a:ext cx="5832499" cy="1"/>
          </a:xfrm>
          <a:prstGeom prst="line">
            <a:avLst/>
          </a:prstGeom>
          <a:ln w="12700">
            <a:solidFill>
              <a:srgbClr val="0381C6"/>
            </a:solidFill>
            <a:miter lim="400000"/>
          </a:ln>
        </p:spPr>
        <p:txBody>
          <a:bodyPr lIns="45718" tIns="45718" rIns="45718" bIns="45718"/>
          <a:lstStyle/>
          <a:p>
            <a:pPr>
              <a:defRPr sz="1400" b="1">
                <a:solidFill>
                  <a:srgbClr val="EF612B"/>
                </a:solidFill>
              </a:defRPr>
            </a:pPr>
            <a:endParaRPr/>
          </a:p>
        </p:txBody>
      </p:sp>
      <p:sp>
        <p:nvSpPr>
          <p:cNvPr id="185" name="Shape 185"/>
          <p:cNvSpPr/>
          <p:nvPr/>
        </p:nvSpPr>
        <p:spPr>
          <a:xfrm>
            <a:off x="2159501" y="2805739"/>
            <a:ext cx="2536876" cy="1"/>
          </a:xfrm>
          <a:prstGeom prst="line">
            <a:avLst/>
          </a:prstGeom>
          <a:ln w="12700">
            <a:solidFill>
              <a:srgbClr val="0381C6"/>
            </a:solidFill>
            <a:miter lim="400000"/>
          </a:ln>
        </p:spPr>
        <p:txBody>
          <a:bodyPr lIns="45718" tIns="45718" rIns="45718" bIns="45718"/>
          <a:lstStyle/>
          <a:p>
            <a:pPr>
              <a:defRPr sz="1400" b="1">
                <a:solidFill>
                  <a:srgbClr val="EF612B"/>
                </a:solidFill>
              </a:defRPr>
            </a:pPr>
            <a:endParaRPr/>
          </a:p>
        </p:txBody>
      </p:sp>
      <p:sp>
        <p:nvSpPr>
          <p:cNvPr id="186" name="Shape 186"/>
          <p:cNvSpPr/>
          <p:nvPr/>
        </p:nvSpPr>
        <p:spPr>
          <a:xfrm flipV="1">
            <a:off x="2162691" y="2802467"/>
            <a:ext cx="1" cy="1921901"/>
          </a:xfrm>
          <a:prstGeom prst="line">
            <a:avLst/>
          </a:prstGeom>
          <a:ln w="12700">
            <a:solidFill>
              <a:srgbClr val="0381C6"/>
            </a:solidFill>
            <a:miter lim="400000"/>
          </a:ln>
        </p:spPr>
        <p:txBody>
          <a:bodyPr lIns="45718" tIns="45718" rIns="45718" bIns="45718"/>
          <a:lstStyle/>
          <a:p>
            <a:pPr>
              <a:defRPr sz="1400" b="1">
                <a:solidFill>
                  <a:srgbClr val="EF612B"/>
                </a:solidFill>
              </a:defRPr>
            </a:pPr>
            <a:endParaRPr/>
          </a:p>
        </p:txBody>
      </p:sp>
      <p:sp>
        <p:nvSpPr>
          <p:cNvPr id="187" name="Shape 187"/>
          <p:cNvSpPr/>
          <p:nvPr/>
        </p:nvSpPr>
        <p:spPr>
          <a:xfrm>
            <a:off x="1762551" y="4712082"/>
            <a:ext cx="714042" cy="1"/>
          </a:xfrm>
          <a:prstGeom prst="line">
            <a:avLst/>
          </a:prstGeom>
          <a:ln w="12700">
            <a:solidFill>
              <a:srgbClr val="0381C6"/>
            </a:solidFill>
            <a:miter lim="400000"/>
          </a:ln>
        </p:spPr>
        <p:txBody>
          <a:bodyPr lIns="45718" tIns="45718" rIns="45718" bIns="45718"/>
          <a:lstStyle/>
          <a:p>
            <a:pPr>
              <a:defRPr sz="1400" b="1">
                <a:solidFill>
                  <a:srgbClr val="EF612B"/>
                </a:solidFill>
              </a:defRPr>
            </a:pPr>
            <a:endParaRPr/>
          </a:p>
        </p:txBody>
      </p:sp>
      <p:sp>
        <p:nvSpPr>
          <p:cNvPr id="188" name="Shape 188"/>
          <p:cNvSpPr/>
          <p:nvPr/>
        </p:nvSpPr>
        <p:spPr>
          <a:xfrm flipV="1">
            <a:off x="1863155" y="4424333"/>
            <a:ext cx="1" cy="277030"/>
          </a:xfrm>
          <a:prstGeom prst="line">
            <a:avLst/>
          </a:prstGeom>
          <a:ln w="12700">
            <a:solidFill>
              <a:srgbClr val="0381C6"/>
            </a:solidFill>
            <a:miter lim="400000"/>
          </a:ln>
        </p:spPr>
        <p:txBody>
          <a:bodyPr lIns="45718" tIns="45718" rIns="45718" bIns="45718"/>
          <a:lstStyle/>
          <a:p>
            <a:pPr>
              <a:defRPr sz="1400" b="1">
                <a:solidFill>
                  <a:srgbClr val="EF612B"/>
                </a:solidFill>
              </a:defRPr>
            </a:pPr>
            <a:endParaRPr/>
          </a:p>
        </p:txBody>
      </p:sp>
      <p:sp>
        <p:nvSpPr>
          <p:cNvPr id="189" name="Shape 189"/>
          <p:cNvSpPr/>
          <p:nvPr/>
        </p:nvSpPr>
        <p:spPr>
          <a:xfrm>
            <a:off x="1698774" y="4423207"/>
            <a:ext cx="167403" cy="1"/>
          </a:xfrm>
          <a:prstGeom prst="line">
            <a:avLst/>
          </a:prstGeom>
          <a:ln w="12700">
            <a:solidFill>
              <a:srgbClr val="0381C6"/>
            </a:solidFill>
            <a:miter lim="400000"/>
          </a:ln>
        </p:spPr>
        <p:txBody>
          <a:bodyPr lIns="45718" tIns="45718" rIns="45718" bIns="45718"/>
          <a:lstStyle/>
          <a:p>
            <a:pPr>
              <a:defRPr sz="1400" b="1">
                <a:solidFill>
                  <a:srgbClr val="EF612B"/>
                </a:solidFill>
              </a:defRPr>
            </a:pPr>
            <a:endParaRPr/>
          </a:p>
        </p:txBody>
      </p:sp>
      <p:sp>
        <p:nvSpPr>
          <p:cNvPr id="190" name="Shape 190"/>
          <p:cNvSpPr/>
          <p:nvPr/>
        </p:nvSpPr>
        <p:spPr>
          <a:xfrm flipV="1">
            <a:off x="1703766" y="4375148"/>
            <a:ext cx="1" cy="51651"/>
          </a:xfrm>
          <a:prstGeom prst="line">
            <a:avLst/>
          </a:prstGeom>
          <a:ln w="12700">
            <a:solidFill>
              <a:srgbClr val="0381C6"/>
            </a:solidFill>
            <a:miter lim="400000"/>
          </a:ln>
        </p:spPr>
        <p:txBody>
          <a:bodyPr lIns="45718" tIns="45718" rIns="45718" bIns="45718"/>
          <a:lstStyle/>
          <a:p>
            <a:pPr>
              <a:defRPr sz="1400" b="1">
                <a:solidFill>
                  <a:srgbClr val="EF612B"/>
                </a:solidFill>
              </a:defRPr>
            </a:pPr>
            <a:endParaRPr/>
          </a:p>
        </p:txBody>
      </p:sp>
      <p:sp>
        <p:nvSpPr>
          <p:cNvPr id="191" name="Shape 191"/>
          <p:cNvSpPr/>
          <p:nvPr/>
        </p:nvSpPr>
        <p:spPr>
          <a:xfrm>
            <a:off x="3044357" y="4712082"/>
            <a:ext cx="2462781" cy="1"/>
          </a:xfrm>
          <a:prstGeom prst="line">
            <a:avLst/>
          </a:prstGeom>
          <a:ln w="12700">
            <a:solidFill>
              <a:srgbClr val="0381C6"/>
            </a:solidFill>
            <a:miter lim="400000"/>
          </a:ln>
        </p:spPr>
        <p:txBody>
          <a:bodyPr lIns="45718" tIns="45718" rIns="45718" bIns="45718"/>
          <a:lstStyle/>
          <a:p>
            <a:pPr>
              <a:defRPr sz="1400" b="1">
                <a:solidFill>
                  <a:srgbClr val="EF612B"/>
                </a:solidFill>
              </a:defRPr>
            </a:pPr>
            <a:endParaRPr/>
          </a:p>
        </p:txBody>
      </p:sp>
      <p:sp>
        <p:nvSpPr>
          <p:cNvPr id="192" name="Shape 192"/>
          <p:cNvSpPr/>
          <p:nvPr/>
        </p:nvSpPr>
        <p:spPr>
          <a:xfrm flipV="1">
            <a:off x="3457001" y="4669367"/>
            <a:ext cx="1" cy="336190"/>
          </a:xfrm>
          <a:prstGeom prst="line">
            <a:avLst/>
          </a:prstGeom>
          <a:ln w="12700">
            <a:solidFill>
              <a:srgbClr val="0381C6"/>
            </a:solidFill>
            <a:miter lim="400000"/>
          </a:ln>
        </p:spPr>
        <p:txBody>
          <a:bodyPr lIns="45718" tIns="45718" rIns="45718" bIns="45718"/>
          <a:lstStyle/>
          <a:p>
            <a:pPr>
              <a:defRPr sz="1400" b="1">
                <a:solidFill>
                  <a:srgbClr val="EF612B"/>
                </a:solidFill>
              </a:defRPr>
            </a:pPr>
            <a:endParaRPr/>
          </a:p>
        </p:txBody>
      </p:sp>
      <p:pic>
        <p:nvPicPr>
          <p:cNvPr id="193" name="Artboard 13 copy 66@4x.png"/>
          <p:cNvPicPr>
            <a:picLocks noChangeAspect="1"/>
          </p:cNvPicPr>
          <p:nvPr/>
        </p:nvPicPr>
        <p:blipFill>
          <a:blip r:embed="rId7">
            <a:extLst/>
          </a:blip>
          <a:stretch>
            <a:fillRect/>
          </a:stretch>
        </p:blipFill>
        <p:spPr>
          <a:xfrm>
            <a:off x="6922714" y="1603218"/>
            <a:ext cx="362488" cy="362488"/>
          </a:xfrm>
          <a:prstGeom prst="rect">
            <a:avLst/>
          </a:prstGeom>
          <a:ln w="12700">
            <a:miter lim="400000"/>
          </a:ln>
        </p:spPr>
      </p:pic>
      <p:pic>
        <p:nvPicPr>
          <p:cNvPr id="194" name="Artboard 13 copy 66@4x.png"/>
          <p:cNvPicPr>
            <a:picLocks noChangeAspect="1"/>
          </p:cNvPicPr>
          <p:nvPr/>
        </p:nvPicPr>
        <p:blipFill>
          <a:blip r:embed="rId7">
            <a:extLst/>
          </a:blip>
          <a:stretch>
            <a:fillRect/>
          </a:stretch>
        </p:blipFill>
        <p:spPr>
          <a:xfrm>
            <a:off x="10056649" y="2016820"/>
            <a:ext cx="362488" cy="362487"/>
          </a:xfrm>
          <a:prstGeom prst="rect">
            <a:avLst/>
          </a:prstGeom>
          <a:ln w="12700">
            <a:miter lim="400000"/>
          </a:ln>
        </p:spPr>
      </p:pic>
      <p:pic>
        <p:nvPicPr>
          <p:cNvPr id="195" name="Artboard 13 copy 66@4x.png"/>
          <p:cNvPicPr>
            <a:picLocks noChangeAspect="1"/>
          </p:cNvPicPr>
          <p:nvPr/>
        </p:nvPicPr>
        <p:blipFill>
          <a:blip r:embed="rId7">
            <a:extLst/>
          </a:blip>
          <a:stretch>
            <a:fillRect/>
          </a:stretch>
        </p:blipFill>
        <p:spPr>
          <a:xfrm>
            <a:off x="10056649" y="3640390"/>
            <a:ext cx="362488" cy="362488"/>
          </a:xfrm>
          <a:prstGeom prst="rect">
            <a:avLst/>
          </a:prstGeom>
          <a:ln w="12700">
            <a:miter lim="400000"/>
          </a:ln>
        </p:spPr>
      </p:pic>
      <p:pic>
        <p:nvPicPr>
          <p:cNvPr id="196" name="Artboard 13 copy 66@4x.png"/>
          <p:cNvPicPr>
            <a:picLocks noChangeAspect="1"/>
          </p:cNvPicPr>
          <p:nvPr/>
        </p:nvPicPr>
        <p:blipFill>
          <a:blip r:embed="rId7">
            <a:extLst/>
          </a:blip>
          <a:stretch>
            <a:fillRect/>
          </a:stretch>
        </p:blipFill>
        <p:spPr>
          <a:xfrm>
            <a:off x="8159063" y="4465065"/>
            <a:ext cx="362488" cy="362488"/>
          </a:xfrm>
          <a:prstGeom prst="rect">
            <a:avLst/>
          </a:prstGeom>
          <a:ln w="12700">
            <a:miter lim="400000"/>
          </a:ln>
        </p:spPr>
      </p:pic>
      <p:pic>
        <p:nvPicPr>
          <p:cNvPr id="197" name="Artboard 13 copy 66@4x.png"/>
          <p:cNvPicPr>
            <a:picLocks noChangeAspect="1"/>
          </p:cNvPicPr>
          <p:nvPr/>
        </p:nvPicPr>
        <p:blipFill>
          <a:blip r:embed="rId7">
            <a:extLst/>
          </a:blip>
          <a:stretch>
            <a:fillRect/>
          </a:stretch>
        </p:blipFill>
        <p:spPr>
          <a:xfrm>
            <a:off x="8737820" y="5331991"/>
            <a:ext cx="362488" cy="362488"/>
          </a:xfrm>
          <a:prstGeom prst="rect">
            <a:avLst/>
          </a:prstGeom>
          <a:ln w="12700">
            <a:miter lim="400000"/>
          </a:ln>
        </p:spPr>
      </p:pic>
      <p:pic>
        <p:nvPicPr>
          <p:cNvPr id="198" name="Artboard 13 copy 66@4x.png"/>
          <p:cNvPicPr>
            <a:picLocks noChangeAspect="1"/>
          </p:cNvPicPr>
          <p:nvPr/>
        </p:nvPicPr>
        <p:blipFill>
          <a:blip r:embed="rId7">
            <a:extLst/>
          </a:blip>
          <a:stretch>
            <a:fillRect/>
          </a:stretch>
        </p:blipFill>
        <p:spPr>
          <a:xfrm>
            <a:off x="6610997" y="5331991"/>
            <a:ext cx="362488" cy="362488"/>
          </a:xfrm>
          <a:prstGeom prst="rect">
            <a:avLst/>
          </a:prstGeom>
          <a:ln w="12700">
            <a:miter lim="400000"/>
          </a:ln>
        </p:spPr>
      </p:pic>
    </p:spTree>
    <p:extLst>
      <p:ext uri="{BB962C8B-B14F-4D97-AF65-F5344CB8AC3E}">
        <p14:creationId xmlns:p14="http://schemas.microsoft.com/office/powerpoint/2010/main" val="30155135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300504" cy="6929284"/>
          </a:xfrm>
          <a:prstGeom prst="rect">
            <a:avLst/>
          </a:prstGeom>
        </p:spPr>
      </p:pic>
      <p:sp>
        <p:nvSpPr>
          <p:cNvPr id="13" name="Shape 228"/>
          <p:cNvSpPr/>
          <p:nvPr/>
        </p:nvSpPr>
        <p:spPr>
          <a:xfrm>
            <a:off x="512327" y="3051913"/>
            <a:ext cx="11286309" cy="193898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nSpc>
                <a:spcPts val="3200"/>
              </a:lnSpc>
              <a:spcBef>
                <a:spcPts val="2400"/>
              </a:spcBef>
              <a:defRPr sz="2400">
                <a:solidFill>
                  <a:srgbClr val="646464"/>
                </a:solidFill>
              </a:defRPr>
            </a:pPr>
            <a:r>
              <a:rPr lang="en-US" sz="4800" dirty="0">
                <a:solidFill>
                  <a:schemeClr val="bg1"/>
                </a:solidFill>
              </a:rPr>
              <a:t>The fortress secures your core services</a:t>
            </a:r>
          </a:p>
          <a:p>
            <a:pPr>
              <a:lnSpc>
                <a:spcPts val="3200"/>
              </a:lnSpc>
              <a:spcBef>
                <a:spcPts val="2400"/>
              </a:spcBef>
              <a:defRPr sz="2400">
                <a:solidFill>
                  <a:srgbClr val="646464"/>
                </a:solidFill>
              </a:defRPr>
            </a:pPr>
            <a:r>
              <a:rPr lang="en-US" sz="1600" dirty="0">
                <a:solidFill>
                  <a:schemeClr val="bg1"/>
                </a:solidFill>
              </a:rPr>
              <a:t>(Firewalls, Container, VPN, Exfiltration, CASB, IPS etc.)</a:t>
            </a:r>
          </a:p>
          <a:p>
            <a:pPr>
              <a:lnSpc>
                <a:spcPts val="3200"/>
              </a:lnSpc>
              <a:spcBef>
                <a:spcPts val="2400"/>
              </a:spcBef>
              <a:defRPr sz="2400">
                <a:solidFill>
                  <a:srgbClr val="646464"/>
                </a:solidFill>
              </a:defRPr>
            </a:pPr>
            <a:endParaRPr sz="3600" dirty="0">
              <a:solidFill>
                <a:schemeClr val="bg1"/>
              </a:solidFill>
            </a:endParaRPr>
          </a:p>
        </p:txBody>
      </p:sp>
    </p:spTree>
    <p:extLst>
      <p:ext uri="{BB962C8B-B14F-4D97-AF65-F5344CB8AC3E}">
        <p14:creationId xmlns:p14="http://schemas.microsoft.com/office/powerpoint/2010/main" val="674759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10160"/>
            <a:ext cx="12192000" cy="6868160"/>
          </a:xfrm>
          <a:prstGeom prst="rect">
            <a:avLst/>
          </a:prstGeom>
        </p:spPr>
      </p:pic>
      <p:sp>
        <p:nvSpPr>
          <p:cNvPr id="228" name="Shape 228"/>
          <p:cNvSpPr/>
          <p:nvPr/>
        </p:nvSpPr>
        <p:spPr>
          <a:xfrm>
            <a:off x="1766890" y="207448"/>
            <a:ext cx="8379576" cy="655563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nSpc>
                <a:spcPct val="150000"/>
              </a:lnSpc>
              <a:spcBef>
                <a:spcPts val="2400"/>
              </a:spcBef>
              <a:defRPr sz="2400">
                <a:solidFill>
                  <a:srgbClr val="646464"/>
                </a:solidFill>
              </a:defRPr>
            </a:pPr>
            <a:r>
              <a:rPr lang="en-US" sz="4000" dirty="0">
                <a:solidFill>
                  <a:srgbClr val="EF612B"/>
                </a:solidFill>
              </a:rPr>
              <a:t>Convenience</a:t>
            </a:r>
            <a:r>
              <a:rPr lang="en-US" sz="4000" dirty="0">
                <a:solidFill>
                  <a:schemeClr val="bg1">
                    <a:lumMod val="75000"/>
                  </a:schemeClr>
                </a:solidFill>
              </a:rPr>
              <a:t>:</a:t>
            </a:r>
            <a:br>
              <a:rPr lang="en-US" sz="4000" dirty="0">
                <a:solidFill>
                  <a:schemeClr val="bg1">
                    <a:lumMod val="75000"/>
                  </a:schemeClr>
                </a:solidFill>
              </a:rPr>
            </a:br>
            <a:r>
              <a:rPr lang="en-US" sz="4000" dirty="0">
                <a:solidFill>
                  <a:schemeClr val="bg1">
                    <a:lumMod val="75000"/>
                  </a:schemeClr>
                </a:solidFill>
              </a:rPr>
              <a:t>I want to use my </a:t>
            </a:r>
            <a:r>
              <a:rPr lang="en-US" sz="4000" b="1" dirty="0">
                <a:solidFill>
                  <a:schemeClr val="bg1"/>
                </a:solidFill>
              </a:rPr>
              <a:t>device </a:t>
            </a:r>
            <a:br>
              <a:rPr lang="en-US" sz="4000" b="1" dirty="0">
                <a:solidFill>
                  <a:schemeClr val="bg1"/>
                </a:solidFill>
              </a:rPr>
            </a:br>
            <a:r>
              <a:rPr lang="en-US" sz="4000" dirty="0">
                <a:solidFill>
                  <a:schemeClr val="bg1">
                    <a:lumMod val="75000"/>
                  </a:schemeClr>
                </a:solidFill>
              </a:rPr>
              <a:t>with m</a:t>
            </a:r>
            <a:r>
              <a:rPr sz="4000" dirty="0">
                <a:solidFill>
                  <a:schemeClr val="bg1">
                    <a:lumMod val="75000"/>
                  </a:schemeClr>
                </a:solidFill>
              </a:rPr>
              <a:t>y </a:t>
            </a:r>
            <a:r>
              <a:rPr sz="4000" b="1" dirty="0">
                <a:solidFill>
                  <a:schemeClr val="bg1"/>
                </a:solidFill>
              </a:rPr>
              <a:t>app</a:t>
            </a:r>
            <a:r>
              <a:rPr lang="en-US" sz="4000" b="1" dirty="0">
                <a:solidFill>
                  <a:schemeClr val="bg1"/>
                </a:solidFill>
              </a:rPr>
              <a:t>s</a:t>
            </a:r>
            <a:br>
              <a:rPr lang="en-US" sz="4000" dirty="0">
                <a:solidFill>
                  <a:schemeClr val="bg1"/>
                </a:solidFill>
              </a:rPr>
            </a:br>
            <a:r>
              <a:rPr lang="en-US" sz="4000" dirty="0">
                <a:solidFill>
                  <a:schemeClr val="bg1">
                    <a:lumMod val="75000"/>
                  </a:schemeClr>
                </a:solidFill>
              </a:rPr>
              <a:t>c</a:t>
            </a:r>
            <a:r>
              <a:rPr sz="4000" dirty="0">
                <a:solidFill>
                  <a:schemeClr val="bg1">
                    <a:lumMod val="75000"/>
                  </a:schemeClr>
                </a:solidFill>
              </a:rPr>
              <a:t>onnecting </a:t>
            </a:r>
            <a:r>
              <a:rPr lang="en-US" sz="4000" dirty="0">
                <a:solidFill>
                  <a:schemeClr val="bg1">
                    <a:lumMod val="75000"/>
                  </a:schemeClr>
                </a:solidFill>
              </a:rPr>
              <a:t>from </a:t>
            </a:r>
            <a:r>
              <a:rPr sz="4000" b="1" dirty="0">
                <a:solidFill>
                  <a:schemeClr val="bg1"/>
                </a:solidFill>
              </a:rPr>
              <a:t>anywhere</a:t>
            </a:r>
            <a:r>
              <a:rPr sz="4000" dirty="0">
                <a:solidFill>
                  <a:schemeClr val="bg1"/>
                </a:solidFill>
              </a:rPr>
              <a:t> </a:t>
            </a:r>
            <a:br>
              <a:rPr lang="en-US" sz="4000" dirty="0">
                <a:solidFill>
                  <a:schemeClr val="bg1"/>
                </a:solidFill>
              </a:rPr>
            </a:br>
            <a:r>
              <a:rPr lang="en-US" sz="4000" dirty="0">
                <a:solidFill>
                  <a:schemeClr val="bg1">
                    <a:lumMod val="75000"/>
                  </a:schemeClr>
                </a:solidFill>
              </a:rPr>
              <a:t>to</a:t>
            </a:r>
            <a:r>
              <a:rPr sz="4000" dirty="0">
                <a:solidFill>
                  <a:schemeClr val="bg1">
                    <a:lumMod val="75000"/>
                  </a:schemeClr>
                </a:solidFill>
              </a:rPr>
              <a:t> any </a:t>
            </a:r>
            <a:r>
              <a:rPr sz="4000" b="1" dirty="0">
                <a:solidFill>
                  <a:schemeClr val="bg1"/>
                </a:solidFill>
              </a:rPr>
              <a:t>service</a:t>
            </a:r>
            <a:br>
              <a:rPr lang="en-US" sz="4000" b="1" dirty="0">
                <a:solidFill>
                  <a:schemeClr val="bg1"/>
                </a:solidFill>
              </a:rPr>
            </a:br>
            <a:r>
              <a:rPr lang="en-US" sz="4000" b="1" dirty="0">
                <a:solidFill>
                  <a:schemeClr val="bg1"/>
                </a:solidFill>
              </a:rPr>
              <a:t>Immediately </a:t>
            </a:r>
            <a:br>
              <a:rPr lang="en-US" sz="4000" b="1" dirty="0">
                <a:solidFill>
                  <a:schemeClr val="bg1"/>
                </a:solidFill>
              </a:rPr>
            </a:br>
            <a:r>
              <a:rPr lang="en-US" sz="4000" dirty="0">
                <a:solidFill>
                  <a:schemeClr val="bg1">
                    <a:lumMod val="75000"/>
                  </a:schemeClr>
                </a:solidFill>
              </a:rPr>
              <a:t>in order to be more </a:t>
            </a:r>
            <a:r>
              <a:rPr sz="4000" b="1" dirty="0">
                <a:solidFill>
                  <a:schemeClr val="bg1"/>
                </a:solidFill>
              </a:rPr>
              <a:t>productive</a:t>
            </a:r>
            <a:endParaRPr sz="4000" dirty="0">
              <a:solidFill>
                <a:schemeClr val="bg1"/>
              </a:solidFill>
            </a:endParaRPr>
          </a:p>
        </p:txBody>
      </p:sp>
      <p:grpSp>
        <p:nvGrpSpPr>
          <p:cNvPr id="3" name="Group 2"/>
          <p:cNvGrpSpPr/>
          <p:nvPr/>
        </p:nvGrpSpPr>
        <p:grpSpPr>
          <a:xfrm>
            <a:off x="9707297" y="4040990"/>
            <a:ext cx="2112833" cy="1017522"/>
            <a:chOff x="8499789" y="3674711"/>
            <a:chExt cx="2112833" cy="1017522"/>
          </a:xfrm>
        </p:grpSpPr>
        <p:pic>
          <p:nvPicPr>
            <p:cNvPr id="8" name="image8.png"/>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9147952" y="3751753"/>
              <a:ext cx="1464670" cy="297447"/>
            </a:xfrm>
            <a:prstGeom prst="rect">
              <a:avLst/>
            </a:prstGeom>
            <a:ln w="12700">
              <a:miter lim="400000"/>
            </a:ln>
          </p:spPr>
        </p:pic>
        <p:pic>
          <p:nvPicPr>
            <p:cNvPr id="9" name="image13.png"/>
            <p:cNvPicPr>
              <a:picLocks noChangeAspect="1"/>
            </p:cNvPicPr>
            <p:nvPr/>
          </p:nvPicPr>
          <p:blipFill>
            <a:blip r:embed="rId7">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p:blipFill>
          <p:spPr>
            <a:xfrm>
              <a:off x="9817381" y="4089528"/>
              <a:ext cx="683024" cy="602705"/>
            </a:xfrm>
            <a:prstGeom prst="rect">
              <a:avLst/>
            </a:prstGeom>
            <a:ln w="12700">
              <a:miter lim="400000"/>
            </a:ln>
          </p:spPr>
        </p:pic>
        <p:pic>
          <p:nvPicPr>
            <p:cNvPr id="10" name="Picture 2" descr="Image result for mailchimp logo"/>
            <p:cNvPicPr>
              <a:picLocks noChangeAspect="1" noChangeArrowheads="1"/>
            </p:cNvPicPr>
            <p:nvPr/>
          </p:nvPicPr>
          <p:blipFill>
            <a:blip r:embed="rId9" cstate="print">
              <a:grayscl/>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499789" y="3674711"/>
              <a:ext cx="430718" cy="4515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result"/>
            <p:cNvPicPr>
              <a:picLocks noChangeAspect="1" noChangeArrowheads="1"/>
            </p:cNvPicPr>
            <p:nvPr/>
          </p:nvPicPr>
          <p:blipFill>
            <a:blip r:embed="rId11" cstate="print">
              <a:duotone>
                <a:schemeClr val="accent4">
                  <a:shade val="45000"/>
                  <a:satMod val="135000"/>
                </a:schemeClr>
                <a:prstClr val="white"/>
              </a:duotone>
              <a:extLst>
                <a:ext uri="{BEBA8EAE-BF5A-486C-A8C5-ECC9F3942E4B}">
                  <a14:imgProps xmlns:a14="http://schemas.microsoft.com/office/drawing/2010/main">
                    <a14:imgLayer r:embed="rId12">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8764089" y="4088177"/>
              <a:ext cx="959223" cy="479612"/>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AutoShape 2" descr="https://coro.net/wp-content/uploads/2016/09/mac_osx_large.svg"/>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8" name="Group 17"/>
          <p:cNvGrpSpPr/>
          <p:nvPr/>
        </p:nvGrpSpPr>
        <p:grpSpPr>
          <a:xfrm>
            <a:off x="9774835" y="1450813"/>
            <a:ext cx="2077876" cy="572916"/>
            <a:chOff x="9114427" y="1428202"/>
            <a:chExt cx="2077876" cy="572916"/>
          </a:xfrm>
        </p:grpSpPr>
        <p:pic>
          <p:nvPicPr>
            <p:cNvPr id="7" name="Graphic 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114427" y="1428202"/>
              <a:ext cx="400050" cy="514350"/>
            </a:xfrm>
            <a:prstGeom prst="rect">
              <a:avLst/>
            </a:prstGeom>
          </p:spPr>
        </p:pic>
        <p:pic>
          <p:nvPicPr>
            <p:cNvPr id="13" name="Graphic 1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806038" y="1547848"/>
              <a:ext cx="386265" cy="453270"/>
            </a:xfrm>
            <a:prstGeom prst="rect">
              <a:avLst/>
            </a:prstGeom>
          </p:spPr>
        </p:pic>
        <p:pic>
          <p:nvPicPr>
            <p:cNvPr id="15" name="Graphic 14"/>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246097" y="1547848"/>
              <a:ext cx="384631" cy="384631"/>
            </a:xfrm>
            <a:prstGeom prst="rect">
              <a:avLst/>
            </a:prstGeom>
          </p:spPr>
        </p:pic>
        <p:pic>
          <p:nvPicPr>
            <p:cNvPr id="17" name="Graphic 16"/>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689787" y="1428202"/>
              <a:ext cx="381000" cy="514350"/>
            </a:xfrm>
            <a:prstGeom prst="rect">
              <a:avLst/>
            </a:prstGeom>
          </p:spPr>
        </p:pic>
      </p:grpSp>
      <p:grpSp>
        <p:nvGrpSpPr>
          <p:cNvPr id="19" name="Group 18"/>
          <p:cNvGrpSpPr/>
          <p:nvPr/>
        </p:nvGrpSpPr>
        <p:grpSpPr>
          <a:xfrm>
            <a:off x="9773262" y="3267094"/>
            <a:ext cx="1967211" cy="497991"/>
            <a:chOff x="9447960" y="2952243"/>
            <a:chExt cx="1967211" cy="497991"/>
          </a:xfrm>
        </p:grpSpPr>
        <p:pic>
          <p:nvPicPr>
            <p:cNvPr id="1032" name="Picture 8" descr="http://vectorlogo4u.com/wp-content/uploads/2015/02/Starbucks-logo-vector.png"/>
            <p:cNvPicPr>
              <a:picLocks noChangeAspect="1" noChangeArrowheads="1"/>
            </p:cNvPicPr>
            <p:nvPr/>
          </p:nvPicPr>
          <p:blipFill rotWithShape="1">
            <a:blip r:embed="rId21" cstate="print">
              <a:duotone>
                <a:schemeClr val="accent3">
                  <a:shade val="45000"/>
                  <a:satMod val="135000"/>
                </a:schemeClr>
                <a:prstClr val="white"/>
              </a:duotone>
              <a:extLst>
                <a:ext uri="{28A0092B-C50C-407E-A947-70E740481C1C}">
                  <a14:useLocalDpi xmlns:a14="http://schemas.microsoft.com/office/drawing/2010/main" val="0"/>
                </a:ext>
              </a:extLst>
            </a:blip>
            <a:srcRect l="32271" t="6038" r="34072" b="23314"/>
            <a:stretch/>
          </p:blipFill>
          <p:spPr bwMode="auto">
            <a:xfrm>
              <a:off x="9447960" y="2963094"/>
              <a:ext cx="483653" cy="47949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hilton logo png"/>
            <p:cNvPicPr>
              <a:picLocks noChangeAspect="1" noChangeArrowheads="1"/>
            </p:cNvPicPr>
            <p:nvPr/>
          </p:nvPicPr>
          <p:blipFill rotWithShape="1">
            <a:blip r:embed="rId22" cstate="print">
              <a:duotone>
                <a:schemeClr val="accent3">
                  <a:shade val="45000"/>
                  <a:satMod val="135000"/>
                </a:schemeClr>
                <a:prstClr val="white"/>
              </a:duotone>
              <a:extLst>
                <a:ext uri="{BEBA8EAE-BF5A-486C-A8C5-ECC9F3942E4B}">
                  <a14:imgProps xmlns:a14="http://schemas.microsoft.com/office/drawing/2010/main">
                    <a14:imgLayer r:embed="rId23">
                      <a14:imgEffect>
                        <a14:brightnessContrast bright="40000"/>
                      </a14:imgEffect>
                    </a14:imgLayer>
                  </a14:imgProps>
                </a:ext>
                <a:ext uri="{28A0092B-C50C-407E-A947-70E740481C1C}">
                  <a14:useLocalDpi xmlns:a14="http://schemas.microsoft.com/office/drawing/2010/main" val="0"/>
                </a:ext>
              </a:extLst>
            </a:blip>
            <a:srcRect l="28778" t="30417" r="28222" b="30972"/>
            <a:stretch/>
          </p:blipFill>
          <p:spPr bwMode="auto">
            <a:xfrm>
              <a:off x="10091789" y="2952243"/>
              <a:ext cx="693246" cy="49799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i.bnet.com/blogs/united_continental_new_logo.gif"/>
            <p:cNvPicPr>
              <a:picLocks noChangeAspect="1" noChangeArrowheads="1"/>
            </p:cNvPicPr>
            <p:nvPr/>
          </p:nvPicPr>
          <p:blipFill rotWithShape="1">
            <a:blip r:embed="rId24" cstate="print">
              <a:duotone>
                <a:schemeClr val="accent3">
                  <a:shade val="45000"/>
                  <a:satMod val="135000"/>
                </a:schemeClr>
                <a:prstClr val="white"/>
              </a:duotone>
              <a:extLst>
                <a:ext uri="{28A0092B-C50C-407E-A947-70E740481C1C}">
                  <a14:useLocalDpi xmlns:a14="http://schemas.microsoft.com/office/drawing/2010/main" val="0"/>
                </a:ext>
              </a:extLst>
            </a:blip>
            <a:srcRect l="70732" t="14584" r="4181" b="11874"/>
            <a:stretch/>
          </p:blipFill>
          <p:spPr bwMode="auto">
            <a:xfrm>
              <a:off x="10945211" y="2963094"/>
              <a:ext cx="469960" cy="4608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38708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a:t>Technology</a:t>
            </a:r>
          </a:p>
          <a:p>
            <a:r>
              <a:rPr lang="en-US" dirty="0"/>
              <a:t>+</a:t>
            </a:r>
          </a:p>
          <a:p>
            <a:r>
              <a:rPr lang="en-US" dirty="0"/>
              <a:t>User expectations</a:t>
            </a:r>
            <a:endParaRPr lang="en-GB" dirty="0"/>
          </a:p>
        </p:txBody>
      </p:sp>
    </p:spTree>
    <p:extLst>
      <p:ext uri="{BB962C8B-B14F-4D97-AF65-F5344CB8AC3E}">
        <p14:creationId xmlns:p14="http://schemas.microsoft.com/office/powerpoint/2010/main" val="1878064770"/>
      </p:ext>
    </p:extLst>
  </p:cSld>
  <p:clrMapOvr>
    <a:masterClrMapping/>
  </p:clrMapOvr>
  <p:transition spd="med"/>
</p:sld>
</file>

<file path=ppt/theme/theme1.xml><?xml version="1.0" encoding="utf-8"?>
<a:theme xmlns:a="http://schemas.openxmlformats.org/drawingml/2006/main" name="Office Theme">
  <a:themeElements>
    <a:clrScheme name="Office Theme">
      <a:dk1>
        <a:srgbClr val="4C4C4C"/>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accent5">
                <a:lumOff val="-7450"/>
              </a:schemeClr>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accent5">
                <a:lumOff val="-7450"/>
              </a:schemeClr>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465E256E-D69C-4C7E-8744-70D165D6663D}" vid="{97402A7C-27B4-4EB9-8134-708D6741911B}"/>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accent5">
                <a:lumOff val="-7450"/>
              </a:schemeClr>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accent5">
                <a:lumOff val="-7450"/>
              </a:schemeClr>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Office Theme">
    <a:dk1>
      <a:srgbClr val="4C4C4C"/>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themeOverride>
</file>

<file path=docProps/app.xml><?xml version="1.0" encoding="utf-8"?>
<Properties xmlns="http://schemas.openxmlformats.org/officeDocument/2006/extended-properties" xmlns:vt="http://schemas.openxmlformats.org/officeDocument/2006/docPropsVTypes">
  <Template/>
  <TotalTime>1494</TotalTime>
  <Words>3350</Words>
  <Application>Microsoft Office PowerPoint</Application>
  <PresentationFormat>Widescreen</PresentationFormat>
  <Paragraphs>291</Paragraphs>
  <Slides>24</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Arial</vt:lpstr>
      <vt:lpstr>Calibri</vt:lpstr>
      <vt:lpstr>Georgia</vt:lpstr>
      <vt:lpstr>Mangal</vt:lpstr>
      <vt:lpstr>Proxima Nova</vt:lpstr>
      <vt:lpstr>Proxima Nova Light</vt:lpstr>
      <vt:lpstr>Trebuchet MS</vt:lpstr>
      <vt:lpstr>Verdana</vt:lpstr>
      <vt:lpstr>Office Theme</vt:lpstr>
      <vt:lpstr>Balancing Security and Convenience</vt:lpstr>
      <vt:lpstr>PowerPoint Presentation</vt:lpstr>
      <vt:lpstr>PowerPoint Presentation</vt:lpstr>
      <vt:lpstr>PowerPoint Presentation</vt:lpstr>
      <vt:lpstr>PowerPoint Presentation</vt:lpstr>
      <vt:lpstr>This Is The Fortress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should the balance matter?</vt:lpstr>
      <vt:lpstr>PowerPoint Presentation</vt:lpstr>
      <vt:lpstr>Forcing cloud services into the fortress cannot scale</vt:lpstr>
      <vt:lpstr>PowerPoint Presentation</vt:lpstr>
      <vt:lpstr>PowerPoint Presentation</vt:lpstr>
      <vt:lpstr>PowerPoint Presentation</vt:lpstr>
      <vt:lpstr>PowerPoint Presentation</vt:lpstr>
      <vt:lpstr>PowerPoint Presentation</vt:lpstr>
      <vt:lpstr>Flexibility to adjust to any scenario, in order to minimize the restrictions to the user</vt:lpstr>
      <vt:lpstr>THIS IS WHY WE BUILT CORONET</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Nola Lessem</dc:creator>
  <cp:lastModifiedBy>Dror Liwer</cp:lastModifiedBy>
  <cp:revision>17</cp:revision>
  <dcterms:created xsi:type="dcterms:W3CDTF">2017-02-06T10:15:39Z</dcterms:created>
  <dcterms:modified xsi:type="dcterms:W3CDTF">2017-05-16T12:15:30Z</dcterms:modified>
</cp:coreProperties>
</file>